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tags/tag6.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activeX/activeX2.xml" ContentType="application/vnd.ms-office.activeX+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ms-office.activeX"/>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tags/tag3.xml" ContentType="application/vnd.openxmlformats-officedocument.presentationml.tags+xml"/>
  <Override PartName="/ppt/activeX/activeX1.xml" ContentType="application/vnd.ms-office.activeX+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33"/>
  </p:notesMasterIdLst>
  <p:sldIdLst>
    <p:sldId id="259" r:id="rId2"/>
    <p:sldId id="343" r:id="rId3"/>
    <p:sldId id="311" r:id="rId4"/>
    <p:sldId id="346" r:id="rId5"/>
    <p:sldId id="323" r:id="rId6"/>
    <p:sldId id="307" r:id="rId7"/>
    <p:sldId id="308" r:id="rId8"/>
    <p:sldId id="331" r:id="rId9"/>
    <p:sldId id="326" r:id="rId10"/>
    <p:sldId id="347" r:id="rId11"/>
    <p:sldId id="325" r:id="rId12"/>
    <p:sldId id="330" r:id="rId13"/>
    <p:sldId id="328" r:id="rId14"/>
    <p:sldId id="344" r:id="rId15"/>
    <p:sldId id="345" r:id="rId16"/>
    <p:sldId id="329" r:id="rId17"/>
    <p:sldId id="324" r:id="rId18"/>
    <p:sldId id="333" r:id="rId19"/>
    <p:sldId id="334" r:id="rId20"/>
    <p:sldId id="341" r:id="rId21"/>
    <p:sldId id="339" r:id="rId22"/>
    <p:sldId id="327" r:id="rId23"/>
    <p:sldId id="336" r:id="rId24"/>
    <p:sldId id="337" r:id="rId25"/>
    <p:sldId id="338" r:id="rId26"/>
    <p:sldId id="335" r:id="rId27"/>
    <p:sldId id="340" r:id="rId28"/>
    <p:sldId id="342" r:id="rId29"/>
    <p:sldId id="332" r:id="rId30"/>
    <p:sldId id="348" r:id="rId31"/>
    <p:sldId id="312" r:id="rId32"/>
  </p:sldIdLst>
  <p:sldSz cx="9144000" cy="6858000" type="screen4x3"/>
  <p:notesSz cx="6858000" cy="9144000"/>
  <p:custDataLst>
    <p:tags r:id="rId34"/>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finkel" initials="m"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370" autoAdjust="0"/>
    <p:restoredTop sz="99505" autoAdjust="0"/>
  </p:normalViewPr>
  <p:slideViewPr>
    <p:cSldViewPr>
      <p:cViewPr>
        <p:scale>
          <a:sx n="60" d="100"/>
          <a:sy n="60" d="100"/>
        </p:scale>
        <p:origin x="-1884" y="-44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7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110EB3B1-B3B1-4402-ABB5-3456621D69D9}" type="datetimeFigureOut">
              <a:rPr lang="en-US"/>
              <a:pPr>
                <a:defRPr/>
              </a:pPr>
              <a:t>6/24/2014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C6AADB03-2F8F-47EF-9C9E-80C2D3E9A6E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slide" Target="../slides/slide30.xml"/><Relationship Id="rId2" Type="http://schemas.openxmlformats.org/officeDocument/2006/relationships/notesMaster" Target="../notesMasters/notesMaster1.xml"/><Relationship Id="rId1" Type="http://schemas.openxmlformats.org/officeDocument/2006/relationships/tags" Target="../tags/tag7.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notesMaster" Target="../notesMasters/notesMaster1.xml"/><Relationship Id="rId1" Type="http://schemas.openxmlformats.org/officeDocument/2006/relationships/tags" Target="../tags/tag3.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notesMaster" Target="../notesMasters/notesMaster1.xml"/><Relationship Id="rId1" Type="http://schemas.openxmlformats.org/officeDocument/2006/relationships/tags" Target="../tags/tag5.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a:p>
            <a:pPr eaLnBrk="1" hangingPunct="1">
              <a:spcBef>
                <a:spcPct val="0"/>
              </a:spcBef>
            </a:pPr>
            <a:r>
              <a:rPr lang="en-US" smtClean="0"/>
              <a:t>The minute by minute/daily assessment is what impacts student learning the most. It distinguishes between </a:t>
            </a:r>
            <a:r>
              <a:rPr lang="en-US" i="1" smtClean="0"/>
              <a:t>teaching</a:t>
            </a:r>
            <a:r>
              <a:rPr lang="en-US" smtClean="0"/>
              <a:t> and </a:t>
            </a:r>
            <a:r>
              <a:rPr lang="en-US" i="1" smtClean="0"/>
              <a:t>learning</a:t>
            </a:r>
            <a:r>
              <a:rPr lang="en-US" smtClean="0"/>
              <a:t>.	 </a:t>
            </a:r>
          </a:p>
          <a:p>
            <a:pPr eaLnBrk="1" hangingPunct="1">
              <a:spcBef>
                <a:spcPct val="0"/>
              </a:spcBef>
            </a:pPr>
            <a:endParaRPr lang="en-US" smtClean="0"/>
          </a:p>
          <a:p>
            <a:pPr eaLnBrk="1" hangingPunct="1">
              <a:spcBef>
                <a:spcPct val="0"/>
              </a:spcBef>
            </a:pPr>
            <a:r>
              <a:rPr lang="en-US" smtClean="0"/>
              <a:t>Formative assessment is a </a:t>
            </a:r>
            <a:r>
              <a:rPr lang="en-US" b="1" u="sng" smtClean="0"/>
              <a:t>planned</a:t>
            </a:r>
            <a:r>
              <a:rPr lang="en-US" smtClean="0"/>
              <a:t> process in which teachers or students use assessment-based evidence to adjust what they're currently doing.</a:t>
            </a:r>
          </a:p>
          <a:p>
            <a:pPr eaLnBrk="1" hangingPunct="1">
              <a:spcBef>
                <a:spcPct val="0"/>
              </a:spcBef>
            </a:pPr>
            <a:endParaRPr lang="en-US" smtClean="0"/>
          </a:p>
        </p:txBody>
      </p:sp>
      <p:sp>
        <p:nvSpPr>
          <p:cNvPr id="19460"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Tw Cen MT" pitchFamily="34" charset="0"/>
              </a:defRPr>
            </a:lvl1pPr>
            <a:lvl2pPr marL="742950" indent="-285750">
              <a:defRPr>
                <a:solidFill>
                  <a:schemeClr val="tx1"/>
                </a:solidFill>
                <a:latin typeface="Tw Cen MT" pitchFamily="34" charset="0"/>
              </a:defRPr>
            </a:lvl2pPr>
            <a:lvl3pPr marL="1143000" indent="-228600">
              <a:defRPr>
                <a:solidFill>
                  <a:schemeClr val="tx1"/>
                </a:solidFill>
                <a:latin typeface="Tw Cen MT" pitchFamily="34" charset="0"/>
              </a:defRPr>
            </a:lvl3pPr>
            <a:lvl4pPr marL="1600200" indent="-228600">
              <a:defRPr>
                <a:solidFill>
                  <a:schemeClr val="tx1"/>
                </a:solidFill>
                <a:latin typeface="Tw Cen MT" pitchFamily="34" charset="0"/>
              </a:defRPr>
            </a:lvl4pPr>
            <a:lvl5pPr marL="2057400" indent="-228600">
              <a:defRPr>
                <a:solidFill>
                  <a:schemeClr val="tx1"/>
                </a:solidFill>
                <a:latin typeface="Tw Cen MT" pitchFamily="34" charset="0"/>
              </a:defRPr>
            </a:lvl5pPr>
            <a:lvl6pPr marL="2514600" indent="-228600" fontAlgn="base">
              <a:spcBef>
                <a:spcPct val="0"/>
              </a:spcBef>
              <a:spcAft>
                <a:spcPct val="0"/>
              </a:spcAft>
              <a:defRPr>
                <a:solidFill>
                  <a:schemeClr val="tx1"/>
                </a:solidFill>
                <a:latin typeface="Tw Cen MT" pitchFamily="34" charset="0"/>
              </a:defRPr>
            </a:lvl6pPr>
            <a:lvl7pPr marL="2971800" indent="-228600" fontAlgn="base">
              <a:spcBef>
                <a:spcPct val="0"/>
              </a:spcBef>
              <a:spcAft>
                <a:spcPct val="0"/>
              </a:spcAft>
              <a:defRPr>
                <a:solidFill>
                  <a:schemeClr val="tx1"/>
                </a:solidFill>
                <a:latin typeface="Tw Cen MT" pitchFamily="34" charset="0"/>
              </a:defRPr>
            </a:lvl7pPr>
            <a:lvl8pPr marL="3429000" indent="-228600" fontAlgn="base">
              <a:spcBef>
                <a:spcPct val="0"/>
              </a:spcBef>
              <a:spcAft>
                <a:spcPct val="0"/>
              </a:spcAft>
              <a:defRPr>
                <a:solidFill>
                  <a:schemeClr val="tx1"/>
                </a:solidFill>
                <a:latin typeface="Tw Cen MT" pitchFamily="34" charset="0"/>
              </a:defRPr>
            </a:lvl8pPr>
            <a:lvl9pPr marL="3886200" indent="-228600" fontAlgn="base">
              <a:spcBef>
                <a:spcPct val="0"/>
              </a:spcBef>
              <a:spcAft>
                <a:spcPct val="0"/>
              </a:spcAft>
              <a:defRPr>
                <a:solidFill>
                  <a:schemeClr val="tx1"/>
                </a:solidFill>
                <a:latin typeface="Tw Cen MT" pitchFamily="34" charset="0"/>
              </a:defRPr>
            </a:lvl9pPr>
          </a:lstStyle>
          <a:p>
            <a:pPr fontAlgn="base">
              <a:spcBef>
                <a:spcPct val="0"/>
              </a:spcBef>
              <a:spcAft>
                <a:spcPct val="0"/>
              </a:spcAft>
              <a:defRPr/>
            </a:pPr>
            <a:fld id="{4F32E1CF-7847-417A-8073-7B36CC5A7A23}" type="slidenum">
              <a:rPr lang="en-US" smtClean="0">
                <a:latin typeface="Calibri" pitchFamily="34" charset="0"/>
              </a:rPr>
              <a:pPr fontAlgn="base">
                <a:spcBef>
                  <a:spcPct val="0"/>
                </a:spcBef>
                <a:spcAft>
                  <a:spcPct val="0"/>
                </a:spcAft>
                <a:defRPr/>
              </a:pPr>
              <a:t>1</a:t>
            </a:fld>
            <a:endParaRPr lang="en-US" smtClean="0">
              <a:latin typeface="Calibri"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Tw Cen MT" pitchFamily="34" charset="0"/>
              </a:defRPr>
            </a:lvl1pPr>
            <a:lvl2pPr marL="742876" indent="-285722">
              <a:defRPr>
                <a:solidFill>
                  <a:schemeClr val="tx1"/>
                </a:solidFill>
                <a:latin typeface="Tw Cen MT" pitchFamily="34" charset="0"/>
              </a:defRPr>
            </a:lvl2pPr>
            <a:lvl3pPr marL="1142886" indent="-228578">
              <a:defRPr>
                <a:solidFill>
                  <a:schemeClr val="tx1"/>
                </a:solidFill>
                <a:latin typeface="Tw Cen MT" pitchFamily="34" charset="0"/>
              </a:defRPr>
            </a:lvl3pPr>
            <a:lvl4pPr marL="1600041" indent="-228578">
              <a:defRPr>
                <a:solidFill>
                  <a:schemeClr val="tx1"/>
                </a:solidFill>
                <a:latin typeface="Tw Cen MT" pitchFamily="34" charset="0"/>
              </a:defRPr>
            </a:lvl4pPr>
            <a:lvl5pPr marL="2057196" indent="-228578">
              <a:defRPr>
                <a:solidFill>
                  <a:schemeClr val="tx1"/>
                </a:solidFill>
                <a:latin typeface="Tw Cen MT" pitchFamily="34" charset="0"/>
              </a:defRPr>
            </a:lvl5pPr>
            <a:lvl6pPr marL="2514350" indent="-228578" fontAlgn="base">
              <a:spcBef>
                <a:spcPct val="0"/>
              </a:spcBef>
              <a:spcAft>
                <a:spcPct val="0"/>
              </a:spcAft>
              <a:defRPr>
                <a:solidFill>
                  <a:schemeClr val="tx1"/>
                </a:solidFill>
                <a:latin typeface="Tw Cen MT" pitchFamily="34" charset="0"/>
              </a:defRPr>
            </a:lvl6pPr>
            <a:lvl7pPr marL="2971505" indent="-228578" fontAlgn="base">
              <a:spcBef>
                <a:spcPct val="0"/>
              </a:spcBef>
              <a:spcAft>
                <a:spcPct val="0"/>
              </a:spcAft>
              <a:defRPr>
                <a:solidFill>
                  <a:schemeClr val="tx1"/>
                </a:solidFill>
                <a:latin typeface="Tw Cen MT" pitchFamily="34" charset="0"/>
              </a:defRPr>
            </a:lvl7pPr>
            <a:lvl8pPr marL="3428660" indent="-228578" fontAlgn="base">
              <a:spcBef>
                <a:spcPct val="0"/>
              </a:spcBef>
              <a:spcAft>
                <a:spcPct val="0"/>
              </a:spcAft>
              <a:defRPr>
                <a:solidFill>
                  <a:schemeClr val="tx1"/>
                </a:solidFill>
                <a:latin typeface="Tw Cen MT" pitchFamily="34" charset="0"/>
              </a:defRPr>
            </a:lvl8pPr>
            <a:lvl9pPr marL="3885814" indent="-228578" fontAlgn="base">
              <a:spcBef>
                <a:spcPct val="0"/>
              </a:spcBef>
              <a:spcAft>
                <a:spcPct val="0"/>
              </a:spcAft>
              <a:defRPr>
                <a:solidFill>
                  <a:schemeClr val="tx1"/>
                </a:solidFill>
                <a:latin typeface="Tw Cen MT" pitchFamily="34" charset="0"/>
              </a:defRPr>
            </a:lvl9pPr>
          </a:lstStyle>
          <a:p>
            <a:pPr fontAlgn="base">
              <a:spcBef>
                <a:spcPct val="0"/>
              </a:spcBef>
              <a:spcAft>
                <a:spcPct val="0"/>
              </a:spcAft>
              <a:defRPr/>
            </a:pPr>
            <a:fld id="{7FAF48BF-C47C-4AF2-8964-77BF5AFE3B25}" type="slidenum">
              <a:rPr lang="en-US" smtClean="0">
                <a:latin typeface="Calibri" pitchFamily="34" charset="0"/>
              </a:rPr>
              <a:pPr fontAlgn="base">
                <a:spcBef>
                  <a:spcPct val="0"/>
                </a:spcBef>
                <a:spcAft>
                  <a:spcPct val="0"/>
                </a:spcAft>
                <a:defRPr/>
              </a:pPr>
              <a:t>12</a:t>
            </a:fld>
            <a:endParaRPr lang="en-US" dirty="0" smtClean="0">
              <a:latin typeface="Calibri"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Tw Cen MT" pitchFamily="34" charset="0"/>
              </a:defRPr>
            </a:lvl1pPr>
            <a:lvl2pPr marL="742876" indent="-285722">
              <a:defRPr>
                <a:solidFill>
                  <a:schemeClr val="tx1"/>
                </a:solidFill>
                <a:latin typeface="Tw Cen MT" pitchFamily="34" charset="0"/>
              </a:defRPr>
            </a:lvl2pPr>
            <a:lvl3pPr marL="1142886" indent="-228578">
              <a:defRPr>
                <a:solidFill>
                  <a:schemeClr val="tx1"/>
                </a:solidFill>
                <a:latin typeface="Tw Cen MT" pitchFamily="34" charset="0"/>
              </a:defRPr>
            </a:lvl3pPr>
            <a:lvl4pPr marL="1600041" indent="-228578">
              <a:defRPr>
                <a:solidFill>
                  <a:schemeClr val="tx1"/>
                </a:solidFill>
                <a:latin typeface="Tw Cen MT" pitchFamily="34" charset="0"/>
              </a:defRPr>
            </a:lvl4pPr>
            <a:lvl5pPr marL="2057196" indent="-228578">
              <a:defRPr>
                <a:solidFill>
                  <a:schemeClr val="tx1"/>
                </a:solidFill>
                <a:latin typeface="Tw Cen MT" pitchFamily="34" charset="0"/>
              </a:defRPr>
            </a:lvl5pPr>
            <a:lvl6pPr marL="2514350" indent="-228578" fontAlgn="base">
              <a:spcBef>
                <a:spcPct val="0"/>
              </a:spcBef>
              <a:spcAft>
                <a:spcPct val="0"/>
              </a:spcAft>
              <a:defRPr>
                <a:solidFill>
                  <a:schemeClr val="tx1"/>
                </a:solidFill>
                <a:latin typeface="Tw Cen MT" pitchFamily="34" charset="0"/>
              </a:defRPr>
            </a:lvl6pPr>
            <a:lvl7pPr marL="2971505" indent="-228578" fontAlgn="base">
              <a:spcBef>
                <a:spcPct val="0"/>
              </a:spcBef>
              <a:spcAft>
                <a:spcPct val="0"/>
              </a:spcAft>
              <a:defRPr>
                <a:solidFill>
                  <a:schemeClr val="tx1"/>
                </a:solidFill>
                <a:latin typeface="Tw Cen MT" pitchFamily="34" charset="0"/>
              </a:defRPr>
            </a:lvl7pPr>
            <a:lvl8pPr marL="3428660" indent="-228578" fontAlgn="base">
              <a:spcBef>
                <a:spcPct val="0"/>
              </a:spcBef>
              <a:spcAft>
                <a:spcPct val="0"/>
              </a:spcAft>
              <a:defRPr>
                <a:solidFill>
                  <a:schemeClr val="tx1"/>
                </a:solidFill>
                <a:latin typeface="Tw Cen MT" pitchFamily="34" charset="0"/>
              </a:defRPr>
            </a:lvl8pPr>
            <a:lvl9pPr marL="3885814" indent="-228578" fontAlgn="base">
              <a:spcBef>
                <a:spcPct val="0"/>
              </a:spcBef>
              <a:spcAft>
                <a:spcPct val="0"/>
              </a:spcAft>
              <a:defRPr>
                <a:solidFill>
                  <a:schemeClr val="tx1"/>
                </a:solidFill>
                <a:latin typeface="Tw Cen MT" pitchFamily="34" charset="0"/>
              </a:defRPr>
            </a:lvl9pPr>
          </a:lstStyle>
          <a:p>
            <a:pPr fontAlgn="base">
              <a:spcBef>
                <a:spcPct val="0"/>
              </a:spcBef>
              <a:spcAft>
                <a:spcPct val="0"/>
              </a:spcAft>
              <a:defRPr/>
            </a:pPr>
            <a:fld id="{7FAF48BF-C47C-4AF2-8964-77BF5AFE3B25}" type="slidenum">
              <a:rPr lang="en-US" smtClean="0">
                <a:latin typeface="Calibri" pitchFamily="34" charset="0"/>
              </a:rPr>
              <a:pPr fontAlgn="base">
                <a:spcBef>
                  <a:spcPct val="0"/>
                </a:spcBef>
                <a:spcAft>
                  <a:spcPct val="0"/>
                </a:spcAft>
                <a:defRPr/>
              </a:pPr>
              <a:t>13</a:t>
            </a:fld>
            <a:endParaRPr lang="en-US" dirty="0" smtClean="0">
              <a:latin typeface="Calibri"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Tw Cen MT" pitchFamily="34" charset="0"/>
              </a:defRPr>
            </a:lvl1pPr>
            <a:lvl2pPr marL="742876" indent="-285722">
              <a:defRPr>
                <a:solidFill>
                  <a:schemeClr val="tx1"/>
                </a:solidFill>
                <a:latin typeface="Tw Cen MT" pitchFamily="34" charset="0"/>
              </a:defRPr>
            </a:lvl2pPr>
            <a:lvl3pPr marL="1142886" indent="-228578">
              <a:defRPr>
                <a:solidFill>
                  <a:schemeClr val="tx1"/>
                </a:solidFill>
                <a:latin typeface="Tw Cen MT" pitchFamily="34" charset="0"/>
              </a:defRPr>
            </a:lvl3pPr>
            <a:lvl4pPr marL="1600041" indent="-228578">
              <a:defRPr>
                <a:solidFill>
                  <a:schemeClr val="tx1"/>
                </a:solidFill>
                <a:latin typeface="Tw Cen MT" pitchFamily="34" charset="0"/>
              </a:defRPr>
            </a:lvl4pPr>
            <a:lvl5pPr marL="2057196" indent="-228578">
              <a:defRPr>
                <a:solidFill>
                  <a:schemeClr val="tx1"/>
                </a:solidFill>
                <a:latin typeface="Tw Cen MT" pitchFamily="34" charset="0"/>
              </a:defRPr>
            </a:lvl5pPr>
            <a:lvl6pPr marL="2514350" indent="-228578" fontAlgn="base">
              <a:spcBef>
                <a:spcPct val="0"/>
              </a:spcBef>
              <a:spcAft>
                <a:spcPct val="0"/>
              </a:spcAft>
              <a:defRPr>
                <a:solidFill>
                  <a:schemeClr val="tx1"/>
                </a:solidFill>
                <a:latin typeface="Tw Cen MT" pitchFamily="34" charset="0"/>
              </a:defRPr>
            </a:lvl6pPr>
            <a:lvl7pPr marL="2971505" indent="-228578" fontAlgn="base">
              <a:spcBef>
                <a:spcPct val="0"/>
              </a:spcBef>
              <a:spcAft>
                <a:spcPct val="0"/>
              </a:spcAft>
              <a:defRPr>
                <a:solidFill>
                  <a:schemeClr val="tx1"/>
                </a:solidFill>
                <a:latin typeface="Tw Cen MT" pitchFamily="34" charset="0"/>
              </a:defRPr>
            </a:lvl7pPr>
            <a:lvl8pPr marL="3428660" indent="-228578" fontAlgn="base">
              <a:spcBef>
                <a:spcPct val="0"/>
              </a:spcBef>
              <a:spcAft>
                <a:spcPct val="0"/>
              </a:spcAft>
              <a:defRPr>
                <a:solidFill>
                  <a:schemeClr val="tx1"/>
                </a:solidFill>
                <a:latin typeface="Tw Cen MT" pitchFamily="34" charset="0"/>
              </a:defRPr>
            </a:lvl8pPr>
            <a:lvl9pPr marL="3885814" indent="-228578" fontAlgn="base">
              <a:spcBef>
                <a:spcPct val="0"/>
              </a:spcBef>
              <a:spcAft>
                <a:spcPct val="0"/>
              </a:spcAft>
              <a:defRPr>
                <a:solidFill>
                  <a:schemeClr val="tx1"/>
                </a:solidFill>
                <a:latin typeface="Tw Cen MT" pitchFamily="34" charset="0"/>
              </a:defRPr>
            </a:lvl9pPr>
          </a:lstStyle>
          <a:p>
            <a:pPr fontAlgn="base">
              <a:spcBef>
                <a:spcPct val="0"/>
              </a:spcBef>
              <a:spcAft>
                <a:spcPct val="0"/>
              </a:spcAft>
              <a:defRPr/>
            </a:pPr>
            <a:fld id="{7FAF48BF-C47C-4AF2-8964-77BF5AFE3B25}" type="slidenum">
              <a:rPr lang="en-US" smtClean="0">
                <a:latin typeface="Calibri" pitchFamily="34" charset="0"/>
              </a:rPr>
              <a:pPr fontAlgn="base">
                <a:spcBef>
                  <a:spcPct val="0"/>
                </a:spcBef>
                <a:spcAft>
                  <a:spcPct val="0"/>
                </a:spcAft>
                <a:defRPr/>
              </a:pPr>
              <a:t>14</a:t>
            </a:fld>
            <a:endParaRPr lang="en-US" dirty="0" smtClean="0">
              <a:latin typeface="Calibri"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Tw Cen MT" pitchFamily="34" charset="0"/>
              </a:defRPr>
            </a:lvl1pPr>
            <a:lvl2pPr marL="742876" indent="-285722">
              <a:defRPr>
                <a:solidFill>
                  <a:schemeClr val="tx1"/>
                </a:solidFill>
                <a:latin typeface="Tw Cen MT" pitchFamily="34" charset="0"/>
              </a:defRPr>
            </a:lvl2pPr>
            <a:lvl3pPr marL="1142886" indent="-228578">
              <a:defRPr>
                <a:solidFill>
                  <a:schemeClr val="tx1"/>
                </a:solidFill>
                <a:latin typeface="Tw Cen MT" pitchFamily="34" charset="0"/>
              </a:defRPr>
            </a:lvl3pPr>
            <a:lvl4pPr marL="1600041" indent="-228578">
              <a:defRPr>
                <a:solidFill>
                  <a:schemeClr val="tx1"/>
                </a:solidFill>
                <a:latin typeface="Tw Cen MT" pitchFamily="34" charset="0"/>
              </a:defRPr>
            </a:lvl4pPr>
            <a:lvl5pPr marL="2057196" indent="-228578">
              <a:defRPr>
                <a:solidFill>
                  <a:schemeClr val="tx1"/>
                </a:solidFill>
                <a:latin typeface="Tw Cen MT" pitchFamily="34" charset="0"/>
              </a:defRPr>
            </a:lvl5pPr>
            <a:lvl6pPr marL="2514350" indent="-228578" fontAlgn="base">
              <a:spcBef>
                <a:spcPct val="0"/>
              </a:spcBef>
              <a:spcAft>
                <a:spcPct val="0"/>
              </a:spcAft>
              <a:defRPr>
                <a:solidFill>
                  <a:schemeClr val="tx1"/>
                </a:solidFill>
                <a:latin typeface="Tw Cen MT" pitchFamily="34" charset="0"/>
              </a:defRPr>
            </a:lvl6pPr>
            <a:lvl7pPr marL="2971505" indent="-228578" fontAlgn="base">
              <a:spcBef>
                <a:spcPct val="0"/>
              </a:spcBef>
              <a:spcAft>
                <a:spcPct val="0"/>
              </a:spcAft>
              <a:defRPr>
                <a:solidFill>
                  <a:schemeClr val="tx1"/>
                </a:solidFill>
                <a:latin typeface="Tw Cen MT" pitchFamily="34" charset="0"/>
              </a:defRPr>
            </a:lvl7pPr>
            <a:lvl8pPr marL="3428660" indent="-228578" fontAlgn="base">
              <a:spcBef>
                <a:spcPct val="0"/>
              </a:spcBef>
              <a:spcAft>
                <a:spcPct val="0"/>
              </a:spcAft>
              <a:defRPr>
                <a:solidFill>
                  <a:schemeClr val="tx1"/>
                </a:solidFill>
                <a:latin typeface="Tw Cen MT" pitchFamily="34" charset="0"/>
              </a:defRPr>
            </a:lvl8pPr>
            <a:lvl9pPr marL="3885814" indent="-228578" fontAlgn="base">
              <a:spcBef>
                <a:spcPct val="0"/>
              </a:spcBef>
              <a:spcAft>
                <a:spcPct val="0"/>
              </a:spcAft>
              <a:defRPr>
                <a:solidFill>
                  <a:schemeClr val="tx1"/>
                </a:solidFill>
                <a:latin typeface="Tw Cen MT" pitchFamily="34" charset="0"/>
              </a:defRPr>
            </a:lvl9pPr>
          </a:lstStyle>
          <a:p>
            <a:pPr fontAlgn="base">
              <a:spcBef>
                <a:spcPct val="0"/>
              </a:spcBef>
              <a:spcAft>
                <a:spcPct val="0"/>
              </a:spcAft>
              <a:defRPr/>
            </a:pPr>
            <a:fld id="{7FAF48BF-C47C-4AF2-8964-77BF5AFE3B25}" type="slidenum">
              <a:rPr lang="en-US" smtClean="0">
                <a:latin typeface="Calibri" pitchFamily="34" charset="0"/>
              </a:rPr>
              <a:pPr fontAlgn="base">
                <a:spcBef>
                  <a:spcPct val="0"/>
                </a:spcBef>
                <a:spcAft>
                  <a:spcPct val="0"/>
                </a:spcAft>
                <a:defRPr/>
              </a:pPr>
              <a:t>15</a:t>
            </a:fld>
            <a:endParaRPr lang="en-US" dirty="0" smtClean="0">
              <a:latin typeface="Calibri"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Tw Cen MT" pitchFamily="34" charset="0"/>
              </a:defRPr>
            </a:lvl1pPr>
            <a:lvl2pPr marL="742876" indent="-285722">
              <a:defRPr>
                <a:solidFill>
                  <a:schemeClr val="tx1"/>
                </a:solidFill>
                <a:latin typeface="Tw Cen MT" pitchFamily="34" charset="0"/>
              </a:defRPr>
            </a:lvl2pPr>
            <a:lvl3pPr marL="1142886" indent="-228578">
              <a:defRPr>
                <a:solidFill>
                  <a:schemeClr val="tx1"/>
                </a:solidFill>
                <a:latin typeface="Tw Cen MT" pitchFamily="34" charset="0"/>
              </a:defRPr>
            </a:lvl3pPr>
            <a:lvl4pPr marL="1600041" indent="-228578">
              <a:defRPr>
                <a:solidFill>
                  <a:schemeClr val="tx1"/>
                </a:solidFill>
                <a:latin typeface="Tw Cen MT" pitchFamily="34" charset="0"/>
              </a:defRPr>
            </a:lvl4pPr>
            <a:lvl5pPr marL="2057196" indent="-228578">
              <a:defRPr>
                <a:solidFill>
                  <a:schemeClr val="tx1"/>
                </a:solidFill>
                <a:latin typeface="Tw Cen MT" pitchFamily="34" charset="0"/>
              </a:defRPr>
            </a:lvl5pPr>
            <a:lvl6pPr marL="2514350" indent="-228578" fontAlgn="base">
              <a:spcBef>
                <a:spcPct val="0"/>
              </a:spcBef>
              <a:spcAft>
                <a:spcPct val="0"/>
              </a:spcAft>
              <a:defRPr>
                <a:solidFill>
                  <a:schemeClr val="tx1"/>
                </a:solidFill>
                <a:latin typeface="Tw Cen MT" pitchFamily="34" charset="0"/>
              </a:defRPr>
            </a:lvl6pPr>
            <a:lvl7pPr marL="2971505" indent="-228578" fontAlgn="base">
              <a:spcBef>
                <a:spcPct val="0"/>
              </a:spcBef>
              <a:spcAft>
                <a:spcPct val="0"/>
              </a:spcAft>
              <a:defRPr>
                <a:solidFill>
                  <a:schemeClr val="tx1"/>
                </a:solidFill>
                <a:latin typeface="Tw Cen MT" pitchFamily="34" charset="0"/>
              </a:defRPr>
            </a:lvl7pPr>
            <a:lvl8pPr marL="3428660" indent="-228578" fontAlgn="base">
              <a:spcBef>
                <a:spcPct val="0"/>
              </a:spcBef>
              <a:spcAft>
                <a:spcPct val="0"/>
              </a:spcAft>
              <a:defRPr>
                <a:solidFill>
                  <a:schemeClr val="tx1"/>
                </a:solidFill>
                <a:latin typeface="Tw Cen MT" pitchFamily="34" charset="0"/>
              </a:defRPr>
            </a:lvl8pPr>
            <a:lvl9pPr marL="3885814" indent="-228578" fontAlgn="base">
              <a:spcBef>
                <a:spcPct val="0"/>
              </a:spcBef>
              <a:spcAft>
                <a:spcPct val="0"/>
              </a:spcAft>
              <a:defRPr>
                <a:solidFill>
                  <a:schemeClr val="tx1"/>
                </a:solidFill>
                <a:latin typeface="Tw Cen MT" pitchFamily="34" charset="0"/>
              </a:defRPr>
            </a:lvl9pPr>
          </a:lstStyle>
          <a:p>
            <a:pPr fontAlgn="base">
              <a:spcBef>
                <a:spcPct val="0"/>
              </a:spcBef>
              <a:spcAft>
                <a:spcPct val="0"/>
              </a:spcAft>
              <a:defRPr/>
            </a:pPr>
            <a:fld id="{7FAF48BF-C47C-4AF2-8964-77BF5AFE3B25}" type="slidenum">
              <a:rPr lang="en-US" smtClean="0">
                <a:latin typeface="Calibri" pitchFamily="34" charset="0"/>
              </a:rPr>
              <a:pPr fontAlgn="base">
                <a:spcBef>
                  <a:spcPct val="0"/>
                </a:spcBef>
                <a:spcAft>
                  <a:spcPct val="0"/>
                </a:spcAft>
                <a:defRPr/>
              </a:pPr>
              <a:t>17</a:t>
            </a:fld>
            <a:endParaRPr lang="en-US" dirty="0" smtClean="0">
              <a:latin typeface="Calibri"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Tw Cen MT" pitchFamily="34" charset="0"/>
              </a:defRPr>
            </a:lvl1pPr>
            <a:lvl2pPr marL="742876" indent="-285722">
              <a:defRPr>
                <a:solidFill>
                  <a:schemeClr val="tx1"/>
                </a:solidFill>
                <a:latin typeface="Tw Cen MT" pitchFamily="34" charset="0"/>
              </a:defRPr>
            </a:lvl2pPr>
            <a:lvl3pPr marL="1142886" indent="-228578">
              <a:defRPr>
                <a:solidFill>
                  <a:schemeClr val="tx1"/>
                </a:solidFill>
                <a:latin typeface="Tw Cen MT" pitchFamily="34" charset="0"/>
              </a:defRPr>
            </a:lvl3pPr>
            <a:lvl4pPr marL="1600041" indent="-228578">
              <a:defRPr>
                <a:solidFill>
                  <a:schemeClr val="tx1"/>
                </a:solidFill>
                <a:latin typeface="Tw Cen MT" pitchFamily="34" charset="0"/>
              </a:defRPr>
            </a:lvl4pPr>
            <a:lvl5pPr marL="2057196" indent="-228578">
              <a:defRPr>
                <a:solidFill>
                  <a:schemeClr val="tx1"/>
                </a:solidFill>
                <a:latin typeface="Tw Cen MT" pitchFamily="34" charset="0"/>
              </a:defRPr>
            </a:lvl5pPr>
            <a:lvl6pPr marL="2514350" indent="-228578" fontAlgn="base">
              <a:spcBef>
                <a:spcPct val="0"/>
              </a:spcBef>
              <a:spcAft>
                <a:spcPct val="0"/>
              </a:spcAft>
              <a:defRPr>
                <a:solidFill>
                  <a:schemeClr val="tx1"/>
                </a:solidFill>
                <a:latin typeface="Tw Cen MT" pitchFamily="34" charset="0"/>
              </a:defRPr>
            </a:lvl6pPr>
            <a:lvl7pPr marL="2971505" indent="-228578" fontAlgn="base">
              <a:spcBef>
                <a:spcPct val="0"/>
              </a:spcBef>
              <a:spcAft>
                <a:spcPct val="0"/>
              </a:spcAft>
              <a:defRPr>
                <a:solidFill>
                  <a:schemeClr val="tx1"/>
                </a:solidFill>
                <a:latin typeface="Tw Cen MT" pitchFamily="34" charset="0"/>
              </a:defRPr>
            </a:lvl7pPr>
            <a:lvl8pPr marL="3428660" indent="-228578" fontAlgn="base">
              <a:spcBef>
                <a:spcPct val="0"/>
              </a:spcBef>
              <a:spcAft>
                <a:spcPct val="0"/>
              </a:spcAft>
              <a:defRPr>
                <a:solidFill>
                  <a:schemeClr val="tx1"/>
                </a:solidFill>
                <a:latin typeface="Tw Cen MT" pitchFamily="34" charset="0"/>
              </a:defRPr>
            </a:lvl8pPr>
            <a:lvl9pPr marL="3885814" indent="-228578" fontAlgn="base">
              <a:spcBef>
                <a:spcPct val="0"/>
              </a:spcBef>
              <a:spcAft>
                <a:spcPct val="0"/>
              </a:spcAft>
              <a:defRPr>
                <a:solidFill>
                  <a:schemeClr val="tx1"/>
                </a:solidFill>
                <a:latin typeface="Tw Cen MT" pitchFamily="34" charset="0"/>
              </a:defRPr>
            </a:lvl9pPr>
          </a:lstStyle>
          <a:p>
            <a:pPr fontAlgn="base">
              <a:spcBef>
                <a:spcPct val="0"/>
              </a:spcBef>
              <a:spcAft>
                <a:spcPct val="0"/>
              </a:spcAft>
              <a:defRPr/>
            </a:pPr>
            <a:fld id="{7FAF48BF-C47C-4AF2-8964-77BF5AFE3B25}" type="slidenum">
              <a:rPr lang="en-US" smtClean="0">
                <a:latin typeface="Calibri" pitchFamily="34" charset="0"/>
              </a:rPr>
              <a:pPr fontAlgn="base">
                <a:spcBef>
                  <a:spcPct val="0"/>
                </a:spcBef>
                <a:spcAft>
                  <a:spcPct val="0"/>
                </a:spcAft>
                <a:defRPr/>
              </a:pPr>
              <a:t>18</a:t>
            </a:fld>
            <a:endParaRPr lang="en-US" dirty="0" smtClean="0">
              <a:latin typeface="Calibri"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Tw Cen MT" pitchFamily="34" charset="0"/>
              </a:defRPr>
            </a:lvl1pPr>
            <a:lvl2pPr marL="742876" indent="-285722">
              <a:defRPr>
                <a:solidFill>
                  <a:schemeClr val="tx1"/>
                </a:solidFill>
                <a:latin typeface="Tw Cen MT" pitchFamily="34" charset="0"/>
              </a:defRPr>
            </a:lvl2pPr>
            <a:lvl3pPr marL="1142886" indent="-228578">
              <a:defRPr>
                <a:solidFill>
                  <a:schemeClr val="tx1"/>
                </a:solidFill>
                <a:latin typeface="Tw Cen MT" pitchFamily="34" charset="0"/>
              </a:defRPr>
            </a:lvl3pPr>
            <a:lvl4pPr marL="1600041" indent="-228578">
              <a:defRPr>
                <a:solidFill>
                  <a:schemeClr val="tx1"/>
                </a:solidFill>
                <a:latin typeface="Tw Cen MT" pitchFamily="34" charset="0"/>
              </a:defRPr>
            </a:lvl4pPr>
            <a:lvl5pPr marL="2057196" indent="-228578">
              <a:defRPr>
                <a:solidFill>
                  <a:schemeClr val="tx1"/>
                </a:solidFill>
                <a:latin typeface="Tw Cen MT" pitchFamily="34" charset="0"/>
              </a:defRPr>
            </a:lvl5pPr>
            <a:lvl6pPr marL="2514350" indent="-228578" fontAlgn="base">
              <a:spcBef>
                <a:spcPct val="0"/>
              </a:spcBef>
              <a:spcAft>
                <a:spcPct val="0"/>
              </a:spcAft>
              <a:defRPr>
                <a:solidFill>
                  <a:schemeClr val="tx1"/>
                </a:solidFill>
                <a:latin typeface="Tw Cen MT" pitchFamily="34" charset="0"/>
              </a:defRPr>
            </a:lvl6pPr>
            <a:lvl7pPr marL="2971505" indent="-228578" fontAlgn="base">
              <a:spcBef>
                <a:spcPct val="0"/>
              </a:spcBef>
              <a:spcAft>
                <a:spcPct val="0"/>
              </a:spcAft>
              <a:defRPr>
                <a:solidFill>
                  <a:schemeClr val="tx1"/>
                </a:solidFill>
                <a:latin typeface="Tw Cen MT" pitchFamily="34" charset="0"/>
              </a:defRPr>
            </a:lvl7pPr>
            <a:lvl8pPr marL="3428660" indent="-228578" fontAlgn="base">
              <a:spcBef>
                <a:spcPct val="0"/>
              </a:spcBef>
              <a:spcAft>
                <a:spcPct val="0"/>
              </a:spcAft>
              <a:defRPr>
                <a:solidFill>
                  <a:schemeClr val="tx1"/>
                </a:solidFill>
                <a:latin typeface="Tw Cen MT" pitchFamily="34" charset="0"/>
              </a:defRPr>
            </a:lvl8pPr>
            <a:lvl9pPr marL="3885814" indent="-228578" fontAlgn="base">
              <a:spcBef>
                <a:spcPct val="0"/>
              </a:spcBef>
              <a:spcAft>
                <a:spcPct val="0"/>
              </a:spcAft>
              <a:defRPr>
                <a:solidFill>
                  <a:schemeClr val="tx1"/>
                </a:solidFill>
                <a:latin typeface="Tw Cen MT" pitchFamily="34" charset="0"/>
              </a:defRPr>
            </a:lvl9pPr>
          </a:lstStyle>
          <a:p>
            <a:pPr fontAlgn="base">
              <a:spcBef>
                <a:spcPct val="0"/>
              </a:spcBef>
              <a:spcAft>
                <a:spcPct val="0"/>
              </a:spcAft>
              <a:defRPr/>
            </a:pPr>
            <a:fld id="{7FAF48BF-C47C-4AF2-8964-77BF5AFE3B25}" type="slidenum">
              <a:rPr lang="en-US" smtClean="0">
                <a:latin typeface="Calibri" pitchFamily="34" charset="0"/>
              </a:rPr>
              <a:pPr fontAlgn="base">
                <a:spcBef>
                  <a:spcPct val="0"/>
                </a:spcBef>
                <a:spcAft>
                  <a:spcPct val="0"/>
                </a:spcAft>
                <a:defRPr/>
              </a:pPr>
              <a:t>19</a:t>
            </a:fld>
            <a:endParaRPr lang="en-US" dirty="0" smtClean="0">
              <a:latin typeface="Calibri"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Tw Cen MT" pitchFamily="34" charset="0"/>
              </a:defRPr>
            </a:lvl1pPr>
            <a:lvl2pPr marL="742876" indent="-285722">
              <a:defRPr>
                <a:solidFill>
                  <a:schemeClr val="tx1"/>
                </a:solidFill>
                <a:latin typeface="Tw Cen MT" pitchFamily="34" charset="0"/>
              </a:defRPr>
            </a:lvl2pPr>
            <a:lvl3pPr marL="1142886" indent="-228578">
              <a:defRPr>
                <a:solidFill>
                  <a:schemeClr val="tx1"/>
                </a:solidFill>
                <a:latin typeface="Tw Cen MT" pitchFamily="34" charset="0"/>
              </a:defRPr>
            </a:lvl3pPr>
            <a:lvl4pPr marL="1600041" indent="-228578">
              <a:defRPr>
                <a:solidFill>
                  <a:schemeClr val="tx1"/>
                </a:solidFill>
                <a:latin typeface="Tw Cen MT" pitchFamily="34" charset="0"/>
              </a:defRPr>
            </a:lvl4pPr>
            <a:lvl5pPr marL="2057196" indent="-228578">
              <a:defRPr>
                <a:solidFill>
                  <a:schemeClr val="tx1"/>
                </a:solidFill>
                <a:latin typeface="Tw Cen MT" pitchFamily="34" charset="0"/>
              </a:defRPr>
            </a:lvl5pPr>
            <a:lvl6pPr marL="2514350" indent="-228578" fontAlgn="base">
              <a:spcBef>
                <a:spcPct val="0"/>
              </a:spcBef>
              <a:spcAft>
                <a:spcPct val="0"/>
              </a:spcAft>
              <a:defRPr>
                <a:solidFill>
                  <a:schemeClr val="tx1"/>
                </a:solidFill>
                <a:latin typeface="Tw Cen MT" pitchFamily="34" charset="0"/>
              </a:defRPr>
            </a:lvl6pPr>
            <a:lvl7pPr marL="2971505" indent="-228578" fontAlgn="base">
              <a:spcBef>
                <a:spcPct val="0"/>
              </a:spcBef>
              <a:spcAft>
                <a:spcPct val="0"/>
              </a:spcAft>
              <a:defRPr>
                <a:solidFill>
                  <a:schemeClr val="tx1"/>
                </a:solidFill>
                <a:latin typeface="Tw Cen MT" pitchFamily="34" charset="0"/>
              </a:defRPr>
            </a:lvl7pPr>
            <a:lvl8pPr marL="3428660" indent="-228578" fontAlgn="base">
              <a:spcBef>
                <a:spcPct val="0"/>
              </a:spcBef>
              <a:spcAft>
                <a:spcPct val="0"/>
              </a:spcAft>
              <a:defRPr>
                <a:solidFill>
                  <a:schemeClr val="tx1"/>
                </a:solidFill>
                <a:latin typeface="Tw Cen MT" pitchFamily="34" charset="0"/>
              </a:defRPr>
            </a:lvl8pPr>
            <a:lvl9pPr marL="3885814" indent="-228578" fontAlgn="base">
              <a:spcBef>
                <a:spcPct val="0"/>
              </a:spcBef>
              <a:spcAft>
                <a:spcPct val="0"/>
              </a:spcAft>
              <a:defRPr>
                <a:solidFill>
                  <a:schemeClr val="tx1"/>
                </a:solidFill>
                <a:latin typeface="Tw Cen MT" pitchFamily="34" charset="0"/>
              </a:defRPr>
            </a:lvl9pPr>
          </a:lstStyle>
          <a:p>
            <a:pPr fontAlgn="base">
              <a:spcBef>
                <a:spcPct val="0"/>
              </a:spcBef>
              <a:spcAft>
                <a:spcPct val="0"/>
              </a:spcAft>
              <a:defRPr/>
            </a:pPr>
            <a:fld id="{7FAF48BF-C47C-4AF2-8964-77BF5AFE3B25}" type="slidenum">
              <a:rPr lang="en-US" smtClean="0">
                <a:latin typeface="Calibri" pitchFamily="34" charset="0"/>
              </a:rPr>
              <a:pPr fontAlgn="base">
                <a:spcBef>
                  <a:spcPct val="0"/>
                </a:spcBef>
                <a:spcAft>
                  <a:spcPct val="0"/>
                </a:spcAft>
                <a:defRPr/>
              </a:pPr>
              <a:t>22</a:t>
            </a:fld>
            <a:endParaRPr lang="en-US" dirty="0" smtClean="0">
              <a:latin typeface="Calibri"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Tw Cen MT" pitchFamily="34" charset="0"/>
              </a:defRPr>
            </a:lvl1pPr>
            <a:lvl2pPr marL="742876" indent="-285722">
              <a:defRPr>
                <a:solidFill>
                  <a:schemeClr val="tx1"/>
                </a:solidFill>
                <a:latin typeface="Tw Cen MT" pitchFamily="34" charset="0"/>
              </a:defRPr>
            </a:lvl2pPr>
            <a:lvl3pPr marL="1142886" indent="-228578">
              <a:defRPr>
                <a:solidFill>
                  <a:schemeClr val="tx1"/>
                </a:solidFill>
                <a:latin typeface="Tw Cen MT" pitchFamily="34" charset="0"/>
              </a:defRPr>
            </a:lvl3pPr>
            <a:lvl4pPr marL="1600041" indent="-228578">
              <a:defRPr>
                <a:solidFill>
                  <a:schemeClr val="tx1"/>
                </a:solidFill>
                <a:latin typeface="Tw Cen MT" pitchFamily="34" charset="0"/>
              </a:defRPr>
            </a:lvl4pPr>
            <a:lvl5pPr marL="2057196" indent="-228578">
              <a:defRPr>
                <a:solidFill>
                  <a:schemeClr val="tx1"/>
                </a:solidFill>
                <a:latin typeface="Tw Cen MT" pitchFamily="34" charset="0"/>
              </a:defRPr>
            </a:lvl5pPr>
            <a:lvl6pPr marL="2514350" indent="-228578" fontAlgn="base">
              <a:spcBef>
                <a:spcPct val="0"/>
              </a:spcBef>
              <a:spcAft>
                <a:spcPct val="0"/>
              </a:spcAft>
              <a:defRPr>
                <a:solidFill>
                  <a:schemeClr val="tx1"/>
                </a:solidFill>
                <a:latin typeface="Tw Cen MT" pitchFamily="34" charset="0"/>
              </a:defRPr>
            </a:lvl6pPr>
            <a:lvl7pPr marL="2971505" indent="-228578" fontAlgn="base">
              <a:spcBef>
                <a:spcPct val="0"/>
              </a:spcBef>
              <a:spcAft>
                <a:spcPct val="0"/>
              </a:spcAft>
              <a:defRPr>
                <a:solidFill>
                  <a:schemeClr val="tx1"/>
                </a:solidFill>
                <a:latin typeface="Tw Cen MT" pitchFamily="34" charset="0"/>
              </a:defRPr>
            </a:lvl7pPr>
            <a:lvl8pPr marL="3428660" indent="-228578" fontAlgn="base">
              <a:spcBef>
                <a:spcPct val="0"/>
              </a:spcBef>
              <a:spcAft>
                <a:spcPct val="0"/>
              </a:spcAft>
              <a:defRPr>
                <a:solidFill>
                  <a:schemeClr val="tx1"/>
                </a:solidFill>
                <a:latin typeface="Tw Cen MT" pitchFamily="34" charset="0"/>
              </a:defRPr>
            </a:lvl8pPr>
            <a:lvl9pPr marL="3885814" indent="-228578" fontAlgn="base">
              <a:spcBef>
                <a:spcPct val="0"/>
              </a:spcBef>
              <a:spcAft>
                <a:spcPct val="0"/>
              </a:spcAft>
              <a:defRPr>
                <a:solidFill>
                  <a:schemeClr val="tx1"/>
                </a:solidFill>
                <a:latin typeface="Tw Cen MT" pitchFamily="34" charset="0"/>
              </a:defRPr>
            </a:lvl9pPr>
          </a:lstStyle>
          <a:p>
            <a:pPr fontAlgn="base">
              <a:spcBef>
                <a:spcPct val="0"/>
              </a:spcBef>
              <a:spcAft>
                <a:spcPct val="0"/>
              </a:spcAft>
              <a:defRPr/>
            </a:pPr>
            <a:fld id="{7FAF48BF-C47C-4AF2-8964-77BF5AFE3B25}" type="slidenum">
              <a:rPr lang="en-US" smtClean="0">
                <a:latin typeface="Calibri" pitchFamily="34" charset="0"/>
              </a:rPr>
              <a:pPr fontAlgn="base">
                <a:spcBef>
                  <a:spcPct val="0"/>
                </a:spcBef>
                <a:spcAft>
                  <a:spcPct val="0"/>
                </a:spcAft>
                <a:defRPr/>
              </a:pPr>
              <a:t>23</a:t>
            </a:fld>
            <a:endParaRPr lang="en-US" dirty="0" smtClean="0">
              <a:latin typeface="Calibri"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Tw Cen MT" pitchFamily="34" charset="0"/>
              </a:defRPr>
            </a:lvl1pPr>
            <a:lvl2pPr marL="742876" indent="-285722">
              <a:defRPr>
                <a:solidFill>
                  <a:schemeClr val="tx1"/>
                </a:solidFill>
                <a:latin typeface="Tw Cen MT" pitchFamily="34" charset="0"/>
              </a:defRPr>
            </a:lvl2pPr>
            <a:lvl3pPr marL="1142886" indent="-228578">
              <a:defRPr>
                <a:solidFill>
                  <a:schemeClr val="tx1"/>
                </a:solidFill>
                <a:latin typeface="Tw Cen MT" pitchFamily="34" charset="0"/>
              </a:defRPr>
            </a:lvl3pPr>
            <a:lvl4pPr marL="1600041" indent="-228578">
              <a:defRPr>
                <a:solidFill>
                  <a:schemeClr val="tx1"/>
                </a:solidFill>
                <a:latin typeface="Tw Cen MT" pitchFamily="34" charset="0"/>
              </a:defRPr>
            </a:lvl4pPr>
            <a:lvl5pPr marL="2057196" indent="-228578">
              <a:defRPr>
                <a:solidFill>
                  <a:schemeClr val="tx1"/>
                </a:solidFill>
                <a:latin typeface="Tw Cen MT" pitchFamily="34" charset="0"/>
              </a:defRPr>
            </a:lvl5pPr>
            <a:lvl6pPr marL="2514350" indent="-228578" fontAlgn="base">
              <a:spcBef>
                <a:spcPct val="0"/>
              </a:spcBef>
              <a:spcAft>
                <a:spcPct val="0"/>
              </a:spcAft>
              <a:defRPr>
                <a:solidFill>
                  <a:schemeClr val="tx1"/>
                </a:solidFill>
                <a:latin typeface="Tw Cen MT" pitchFamily="34" charset="0"/>
              </a:defRPr>
            </a:lvl6pPr>
            <a:lvl7pPr marL="2971505" indent="-228578" fontAlgn="base">
              <a:spcBef>
                <a:spcPct val="0"/>
              </a:spcBef>
              <a:spcAft>
                <a:spcPct val="0"/>
              </a:spcAft>
              <a:defRPr>
                <a:solidFill>
                  <a:schemeClr val="tx1"/>
                </a:solidFill>
                <a:latin typeface="Tw Cen MT" pitchFamily="34" charset="0"/>
              </a:defRPr>
            </a:lvl7pPr>
            <a:lvl8pPr marL="3428660" indent="-228578" fontAlgn="base">
              <a:spcBef>
                <a:spcPct val="0"/>
              </a:spcBef>
              <a:spcAft>
                <a:spcPct val="0"/>
              </a:spcAft>
              <a:defRPr>
                <a:solidFill>
                  <a:schemeClr val="tx1"/>
                </a:solidFill>
                <a:latin typeface="Tw Cen MT" pitchFamily="34" charset="0"/>
              </a:defRPr>
            </a:lvl8pPr>
            <a:lvl9pPr marL="3885814" indent="-228578" fontAlgn="base">
              <a:spcBef>
                <a:spcPct val="0"/>
              </a:spcBef>
              <a:spcAft>
                <a:spcPct val="0"/>
              </a:spcAft>
              <a:defRPr>
                <a:solidFill>
                  <a:schemeClr val="tx1"/>
                </a:solidFill>
                <a:latin typeface="Tw Cen MT" pitchFamily="34" charset="0"/>
              </a:defRPr>
            </a:lvl9pPr>
          </a:lstStyle>
          <a:p>
            <a:pPr fontAlgn="base">
              <a:spcBef>
                <a:spcPct val="0"/>
              </a:spcBef>
              <a:spcAft>
                <a:spcPct val="0"/>
              </a:spcAft>
              <a:defRPr/>
            </a:pPr>
            <a:fld id="{7FAF48BF-C47C-4AF2-8964-77BF5AFE3B25}" type="slidenum">
              <a:rPr lang="en-US" smtClean="0">
                <a:latin typeface="Calibri" pitchFamily="34" charset="0"/>
              </a:rPr>
              <a:pPr fontAlgn="base">
                <a:spcBef>
                  <a:spcPct val="0"/>
                </a:spcBef>
                <a:spcAft>
                  <a:spcPct val="0"/>
                </a:spcAft>
                <a:defRPr/>
              </a:pPr>
              <a:t>24</a:t>
            </a:fld>
            <a:endParaRPr lang="en-US" dirty="0" smtClean="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Tw Cen MT" pitchFamily="34" charset="0"/>
              </a:defRPr>
            </a:lvl1pPr>
            <a:lvl2pPr marL="742876" indent="-285722">
              <a:defRPr>
                <a:solidFill>
                  <a:schemeClr val="tx1"/>
                </a:solidFill>
                <a:latin typeface="Tw Cen MT" pitchFamily="34" charset="0"/>
              </a:defRPr>
            </a:lvl2pPr>
            <a:lvl3pPr marL="1142886" indent="-228578">
              <a:defRPr>
                <a:solidFill>
                  <a:schemeClr val="tx1"/>
                </a:solidFill>
                <a:latin typeface="Tw Cen MT" pitchFamily="34" charset="0"/>
              </a:defRPr>
            </a:lvl3pPr>
            <a:lvl4pPr marL="1600041" indent="-228578">
              <a:defRPr>
                <a:solidFill>
                  <a:schemeClr val="tx1"/>
                </a:solidFill>
                <a:latin typeface="Tw Cen MT" pitchFamily="34" charset="0"/>
              </a:defRPr>
            </a:lvl4pPr>
            <a:lvl5pPr marL="2057196" indent="-228578">
              <a:defRPr>
                <a:solidFill>
                  <a:schemeClr val="tx1"/>
                </a:solidFill>
                <a:latin typeface="Tw Cen MT" pitchFamily="34" charset="0"/>
              </a:defRPr>
            </a:lvl5pPr>
            <a:lvl6pPr marL="2514350" indent="-228578" fontAlgn="base">
              <a:spcBef>
                <a:spcPct val="0"/>
              </a:spcBef>
              <a:spcAft>
                <a:spcPct val="0"/>
              </a:spcAft>
              <a:defRPr>
                <a:solidFill>
                  <a:schemeClr val="tx1"/>
                </a:solidFill>
                <a:latin typeface="Tw Cen MT" pitchFamily="34" charset="0"/>
              </a:defRPr>
            </a:lvl6pPr>
            <a:lvl7pPr marL="2971505" indent="-228578" fontAlgn="base">
              <a:spcBef>
                <a:spcPct val="0"/>
              </a:spcBef>
              <a:spcAft>
                <a:spcPct val="0"/>
              </a:spcAft>
              <a:defRPr>
                <a:solidFill>
                  <a:schemeClr val="tx1"/>
                </a:solidFill>
                <a:latin typeface="Tw Cen MT" pitchFamily="34" charset="0"/>
              </a:defRPr>
            </a:lvl7pPr>
            <a:lvl8pPr marL="3428660" indent="-228578" fontAlgn="base">
              <a:spcBef>
                <a:spcPct val="0"/>
              </a:spcBef>
              <a:spcAft>
                <a:spcPct val="0"/>
              </a:spcAft>
              <a:defRPr>
                <a:solidFill>
                  <a:schemeClr val="tx1"/>
                </a:solidFill>
                <a:latin typeface="Tw Cen MT" pitchFamily="34" charset="0"/>
              </a:defRPr>
            </a:lvl8pPr>
            <a:lvl9pPr marL="3885814" indent="-228578" fontAlgn="base">
              <a:spcBef>
                <a:spcPct val="0"/>
              </a:spcBef>
              <a:spcAft>
                <a:spcPct val="0"/>
              </a:spcAft>
              <a:defRPr>
                <a:solidFill>
                  <a:schemeClr val="tx1"/>
                </a:solidFill>
                <a:latin typeface="Tw Cen MT" pitchFamily="34" charset="0"/>
              </a:defRPr>
            </a:lvl9pPr>
          </a:lstStyle>
          <a:p>
            <a:pPr fontAlgn="base">
              <a:spcBef>
                <a:spcPct val="0"/>
              </a:spcBef>
              <a:spcAft>
                <a:spcPct val="0"/>
              </a:spcAft>
              <a:defRPr/>
            </a:pPr>
            <a:fld id="{7FAF48BF-C47C-4AF2-8964-77BF5AFE3B25}" type="slidenum">
              <a:rPr lang="en-US" smtClean="0">
                <a:latin typeface="Calibri" pitchFamily="34" charset="0"/>
              </a:rPr>
              <a:pPr fontAlgn="base">
                <a:spcBef>
                  <a:spcPct val="0"/>
                </a:spcBef>
                <a:spcAft>
                  <a:spcPct val="0"/>
                </a:spcAft>
                <a:defRPr/>
              </a:pPr>
              <a:t>3</a:t>
            </a:fld>
            <a:endParaRPr lang="en-US" dirty="0" smtClean="0">
              <a:latin typeface="Calibri"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Tw Cen MT" pitchFamily="34" charset="0"/>
              </a:defRPr>
            </a:lvl1pPr>
            <a:lvl2pPr marL="742876" indent="-285722">
              <a:defRPr>
                <a:solidFill>
                  <a:schemeClr val="tx1"/>
                </a:solidFill>
                <a:latin typeface="Tw Cen MT" pitchFamily="34" charset="0"/>
              </a:defRPr>
            </a:lvl2pPr>
            <a:lvl3pPr marL="1142886" indent="-228578">
              <a:defRPr>
                <a:solidFill>
                  <a:schemeClr val="tx1"/>
                </a:solidFill>
                <a:latin typeface="Tw Cen MT" pitchFamily="34" charset="0"/>
              </a:defRPr>
            </a:lvl3pPr>
            <a:lvl4pPr marL="1600041" indent="-228578">
              <a:defRPr>
                <a:solidFill>
                  <a:schemeClr val="tx1"/>
                </a:solidFill>
                <a:latin typeface="Tw Cen MT" pitchFamily="34" charset="0"/>
              </a:defRPr>
            </a:lvl4pPr>
            <a:lvl5pPr marL="2057196" indent="-228578">
              <a:defRPr>
                <a:solidFill>
                  <a:schemeClr val="tx1"/>
                </a:solidFill>
                <a:latin typeface="Tw Cen MT" pitchFamily="34" charset="0"/>
              </a:defRPr>
            </a:lvl5pPr>
            <a:lvl6pPr marL="2514350" indent="-228578" fontAlgn="base">
              <a:spcBef>
                <a:spcPct val="0"/>
              </a:spcBef>
              <a:spcAft>
                <a:spcPct val="0"/>
              </a:spcAft>
              <a:defRPr>
                <a:solidFill>
                  <a:schemeClr val="tx1"/>
                </a:solidFill>
                <a:latin typeface="Tw Cen MT" pitchFamily="34" charset="0"/>
              </a:defRPr>
            </a:lvl6pPr>
            <a:lvl7pPr marL="2971505" indent="-228578" fontAlgn="base">
              <a:spcBef>
                <a:spcPct val="0"/>
              </a:spcBef>
              <a:spcAft>
                <a:spcPct val="0"/>
              </a:spcAft>
              <a:defRPr>
                <a:solidFill>
                  <a:schemeClr val="tx1"/>
                </a:solidFill>
                <a:latin typeface="Tw Cen MT" pitchFamily="34" charset="0"/>
              </a:defRPr>
            </a:lvl7pPr>
            <a:lvl8pPr marL="3428660" indent="-228578" fontAlgn="base">
              <a:spcBef>
                <a:spcPct val="0"/>
              </a:spcBef>
              <a:spcAft>
                <a:spcPct val="0"/>
              </a:spcAft>
              <a:defRPr>
                <a:solidFill>
                  <a:schemeClr val="tx1"/>
                </a:solidFill>
                <a:latin typeface="Tw Cen MT" pitchFamily="34" charset="0"/>
              </a:defRPr>
            </a:lvl8pPr>
            <a:lvl9pPr marL="3885814" indent="-228578" fontAlgn="base">
              <a:spcBef>
                <a:spcPct val="0"/>
              </a:spcBef>
              <a:spcAft>
                <a:spcPct val="0"/>
              </a:spcAft>
              <a:defRPr>
                <a:solidFill>
                  <a:schemeClr val="tx1"/>
                </a:solidFill>
                <a:latin typeface="Tw Cen MT" pitchFamily="34" charset="0"/>
              </a:defRPr>
            </a:lvl9pPr>
          </a:lstStyle>
          <a:p>
            <a:pPr fontAlgn="base">
              <a:spcBef>
                <a:spcPct val="0"/>
              </a:spcBef>
              <a:spcAft>
                <a:spcPct val="0"/>
              </a:spcAft>
              <a:defRPr/>
            </a:pPr>
            <a:fld id="{7FAF48BF-C47C-4AF2-8964-77BF5AFE3B25}" type="slidenum">
              <a:rPr lang="en-US" smtClean="0">
                <a:latin typeface="Calibri" pitchFamily="34" charset="0"/>
              </a:rPr>
              <a:pPr fontAlgn="base">
                <a:spcBef>
                  <a:spcPct val="0"/>
                </a:spcBef>
                <a:spcAft>
                  <a:spcPct val="0"/>
                </a:spcAft>
                <a:defRPr/>
              </a:pPr>
              <a:t>26</a:t>
            </a:fld>
            <a:endParaRPr lang="en-US" dirty="0" smtClean="0">
              <a:latin typeface="Calibri"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Tw Cen MT" pitchFamily="34" charset="0"/>
              </a:defRPr>
            </a:lvl1pPr>
            <a:lvl2pPr marL="742876" indent="-285722">
              <a:defRPr>
                <a:solidFill>
                  <a:schemeClr val="tx1"/>
                </a:solidFill>
                <a:latin typeface="Tw Cen MT" pitchFamily="34" charset="0"/>
              </a:defRPr>
            </a:lvl2pPr>
            <a:lvl3pPr marL="1142886" indent="-228578">
              <a:defRPr>
                <a:solidFill>
                  <a:schemeClr val="tx1"/>
                </a:solidFill>
                <a:latin typeface="Tw Cen MT" pitchFamily="34" charset="0"/>
              </a:defRPr>
            </a:lvl3pPr>
            <a:lvl4pPr marL="1600041" indent="-228578">
              <a:defRPr>
                <a:solidFill>
                  <a:schemeClr val="tx1"/>
                </a:solidFill>
                <a:latin typeface="Tw Cen MT" pitchFamily="34" charset="0"/>
              </a:defRPr>
            </a:lvl4pPr>
            <a:lvl5pPr marL="2057196" indent="-228578">
              <a:defRPr>
                <a:solidFill>
                  <a:schemeClr val="tx1"/>
                </a:solidFill>
                <a:latin typeface="Tw Cen MT" pitchFamily="34" charset="0"/>
              </a:defRPr>
            </a:lvl5pPr>
            <a:lvl6pPr marL="2514350" indent="-228578" fontAlgn="base">
              <a:spcBef>
                <a:spcPct val="0"/>
              </a:spcBef>
              <a:spcAft>
                <a:spcPct val="0"/>
              </a:spcAft>
              <a:defRPr>
                <a:solidFill>
                  <a:schemeClr val="tx1"/>
                </a:solidFill>
                <a:latin typeface="Tw Cen MT" pitchFamily="34" charset="0"/>
              </a:defRPr>
            </a:lvl6pPr>
            <a:lvl7pPr marL="2971505" indent="-228578" fontAlgn="base">
              <a:spcBef>
                <a:spcPct val="0"/>
              </a:spcBef>
              <a:spcAft>
                <a:spcPct val="0"/>
              </a:spcAft>
              <a:defRPr>
                <a:solidFill>
                  <a:schemeClr val="tx1"/>
                </a:solidFill>
                <a:latin typeface="Tw Cen MT" pitchFamily="34" charset="0"/>
              </a:defRPr>
            </a:lvl7pPr>
            <a:lvl8pPr marL="3428660" indent="-228578" fontAlgn="base">
              <a:spcBef>
                <a:spcPct val="0"/>
              </a:spcBef>
              <a:spcAft>
                <a:spcPct val="0"/>
              </a:spcAft>
              <a:defRPr>
                <a:solidFill>
                  <a:schemeClr val="tx1"/>
                </a:solidFill>
                <a:latin typeface="Tw Cen MT" pitchFamily="34" charset="0"/>
              </a:defRPr>
            </a:lvl8pPr>
            <a:lvl9pPr marL="3885814" indent="-228578" fontAlgn="base">
              <a:spcBef>
                <a:spcPct val="0"/>
              </a:spcBef>
              <a:spcAft>
                <a:spcPct val="0"/>
              </a:spcAft>
              <a:defRPr>
                <a:solidFill>
                  <a:schemeClr val="tx1"/>
                </a:solidFill>
                <a:latin typeface="Tw Cen MT" pitchFamily="34" charset="0"/>
              </a:defRPr>
            </a:lvl9pPr>
          </a:lstStyle>
          <a:p>
            <a:pPr fontAlgn="base">
              <a:spcBef>
                <a:spcPct val="0"/>
              </a:spcBef>
              <a:spcAft>
                <a:spcPct val="0"/>
              </a:spcAft>
              <a:defRPr/>
            </a:pPr>
            <a:fld id="{7FAF48BF-C47C-4AF2-8964-77BF5AFE3B25}" type="slidenum">
              <a:rPr lang="en-US" smtClean="0">
                <a:latin typeface="Calibri" pitchFamily="34" charset="0"/>
              </a:rPr>
              <a:pPr fontAlgn="base">
                <a:spcBef>
                  <a:spcPct val="0"/>
                </a:spcBef>
                <a:spcAft>
                  <a:spcPct val="0"/>
                </a:spcAft>
                <a:defRPr/>
              </a:pPr>
              <a:t>29</a:t>
            </a:fld>
            <a:endParaRPr lang="en-US" dirty="0" smtClean="0">
              <a:latin typeface="Calibri"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normAutofit/>
          </a:bodyPr>
          <a:lstStyle/>
          <a:p>
            <a:r>
              <a:rPr lang="en-US" smtClean="0"/>
              <a:t>
Poll Title: After today's discussion, what obstacles still remain to using technology in your classroom?
http://www.polleverywhere.com/free_text_polls/Fikuols6B2MSkwO</a:t>
            </a:r>
            <a:endParaRPr lang="en-US"/>
          </a:p>
        </p:txBody>
      </p:sp>
      <p:sp>
        <p:nvSpPr>
          <p:cNvPr id="4" name="Slide Number Placeholder 3"/>
          <p:cNvSpPr>
            <a:spLocks noGrp="1"/>
          </p:cNvSpPr>
          <p:nvPr>
            <p:ph type="sldNum" sz="quarter" idx="10"/>
          </p:nvPr>
        </p:nvSpPr>
        <p:spPr/>
        <p:txBody>
          <a:bodyPr/>
          <a:lstStyle/>
          <a:p>
            <a:pPr>
              <a:defRPr/>
            </a:pPr>
            <a:fld id="{C6AADB03-2F8F-47EF-9C9E-80C2D3E9A6E8}" type="slidenum">
              <a:rPr lang="en-US" smtClean="0"/>
              <a:pPr>
                <a:defRPr/>
              </a:pPr>
              <a:t>30</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0484"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Tw Cen MT" pitchFamily="34" charset="0"/>
              </a:defRPr>
            </a:lvl1pPr>
            <a:lvl2pPr marL="742876" indent="-285722">
              <a:defRPr>
                <a:solidFill>
                  <a:schemeClr val="tx1"/>
                </a:solidFill>
                <a:latin typeface="Tw Cen MT" pitchFamily="34" charset="0"/>
              </a:defRPr>
            </a:lvl2pPr>
            <a:lvl3pPr marL="1142886" indent="-228578">
              <a:defRPr>
                <a:solidFill>
                  <a:schemeClr val="tx1"/>
                </a:solidFill>
                <a:latin typeface="Tw Cen MT" pitchFamily="34" charset="0"/>
              </a:defRPr>
            </a:lvl3pPr>
            <a:lvl4pPr marL="1600041" indent="-228578">
              <a:defRPr>
                <a:solidFill>
                  <a:schemeClr val="tx1"/>
                </a:solidFill>
                <a:latin typeface="Tw Cen MT" pitchFamily="34" charset="0"/>
              </a:defRPr>
            </a:lvl4pPr>
            <a:lvl5pPr marL="2057196" indent="-228578">
              <a:defRPr>
                <a:solidFill>
                  <a:schemeClr val="tx1"/>
                </a:solidFill>
                <a:latin typeface="Tw Cen MT" pitchFamily="34" charset="0"/>
              </a:defRPr>
            </a:lvl5pPr>
            <a:lvl6pPr marL="2514350" indent="-228578" fontAlgn="base">
              <a:spcBef>
                <a:spcPct val="0"/>
              </a:spcBef>
              <a:spcAft>
                <a:spcPct val="0"/>
              </a:spcAft>
              <a:defRPr>
                <a:solidFill>
                  <a:schemeClr val="tx1"/>
                </a:solidFill>
                <a:latin typeface="Tw Cen MT" pitchFamily="34" charset="0"/>
              </a:defRPr>
            </a:lvl6pPr>
            <a:lvl7pPr marL="2971505" indent="-228578" fontAlgn="base">
              <a:spcBef>
                <a:spcPct val="0"/>
              </a:spcBef>
              <a:spcAft>
                <a:spcPct val="0"/>
              </a:spcAft>
              <a:defRPr>
                <a:solidFill>
                  <a:schemeClr val="tx1"/>
                </a:solidFill>
                <a:latin typeface="Tw Cen MT" pitchFamily="34" charset="0"/>
              </a:defRPr>
            </a:lvl7pPr>
            <a:lvl8pPr marL="3428660" indent="-228578" fontAlgn="base">
              <a:spcBef>
                <a:spcPct val="0"/>
              </a:spcBef>
              <a:spcAft>
                <a:spcPct val="0"/>
              </a:spcAft>
              <a:defRPr>
                <a:solidFill>
                  <a:schemeClr val="tx1"/>
                </a:solidFill>
                <a:latin typeface="Tw Cen MT" pitchFamily="34" charset="0"/>
              </a:defRPr>
            </a:lvl8pPr>
            <a:lvl9pPr marL="3885814" indent="-228578" fontAlgn="base">
              <a:spcBef>
                <a:spcPct val="0"/>
              </a:spcBef>
              <a:spcAft>
                <a:spcPct val="0"/>
              </a:spcAft>
              <a:defRPr>
                <a:solidFill>
                  <a:schemeClr val="tx1"/>
                </a:solidFill>
                <a:latin typeface="Tw Cen MT" pitchFamily="34" charset="0"/>
              </a:defRPr>
            </a:lvl9pPr>
          </a:lstStyle>
          <a:p>
            <a:pPr fontAlgn="base">
              <a:spcBef>
                <a:spcPct val="0"/>
              </a:spcBef>
              <a:spcAft>
                <a:spcPct val="0"/>
              </a:spcAft>
              <a:defRPr/>
            </a:pPr>
            <a:fld id="{C76384CE-59D7-4E54-AF86-F13FB66F2D58}" type="slidenum">
              <a:rPr lang="en-US" smtClean="0">
                <a:latin typeface="Calibri" pitchFamily="34" charset="0"/>
              </a:rPr>
              <a:pPr fontAlgn="base">
                <a:spcBef>
                  <a:spcPct val="0"/>
                </a:spcBef>
                <a:spcAft>
                  <a:spcPct val="0"/>
                </a:spcAft>
                <a:defRPr/>
              </a:pPr>
              <a:t>31</a:t>
            </a:fld>
            <a:endParaRPr lang="en-US" dirty="0" smtClean="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normAutofit/>
          </a:bodyPr>
          <a:lstStyle/>
          <a:p>
            <a:r>
              <a:rPr lang="en-US" smtClean="0"/>
              <a:t>
Poll Title: In your own words, what is Formative Assessment? 
http://www.polleverywhere.com/free_text_polls/xjCcbnMRPS5GuRU</a:t>
            </a:r>
            <a:endParaRPr lang="en-US"/>
          </a:p>
        </p:txBody>
      </p:sp>
      <p:sp>
        <p:nvSpPr>
          <p:cNvPr id="4" name="Slide Number Placeholder 3"/>
          <p:cNvSpPr>
            <a:spLocks noGrp="1"/>
          </p:cNvSpPr>
          <p:nvPr>
            <p:ph type="sldNum" sz="quarter" idx="10"/>
          </p:nvPr>
        </p:nvSpPr>
        <p:spPr/>
        <p:txBody>
          <a:bodyPr/>
          <a:lstStyle/>
          <a:p>
            <a:pPr>
              <a:defRPr/>
            </a:pPr>
            <a:fld id="{C6AADB03-2F8F-47EF-9C9E-80C2D3E9A6E8}" type="slidenum">
              <a:rPr lang="en-US" smtClean="0"/>
              <a:pPr>
                <a:defRPr/>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Tw Cen MT" pitchFamily="34" charset="0"/>
              </a:defRPr>
            </a:lvl1pPr>
            <a:lvl2pPr marL="742876" indent="-285722">
              <a:defRPr>
                <a:solidFill>
                  <a:schemeClr val="tx1"/>
                </a:solidFill>
                <a:latin typeface="Tw Cen MT" pitchFamily="34" charset="0"/>
              </a:defRPr>
            </a:lvl2pPr>
            <a:lvl3pPr marL="1142886" indent="-228578">
              <a:defRPr>
                <a:solidFill>
                  <a:schemeClr val="tx1"/>
                </a:solidFill>
                <a:latin typeface="Tw Cen MT" pitchFamily="34" charset="0"/>
              </a:defRPr>
            </a:lvl3pPr>
            <a:lvl4pPr marL="1600041" indent="-228578">
              <a:defRPr>
                <a:solidFill>
                  <a:schemeClr val="tx1"/>
                </a:solidFill>
                <a:latin typeface="Tw Cen MT" pitchFamily="34" charset="0"/>
              </a:defRPr>
            </a:lvl4pPr>
            <a:lvl5pPr marL="2057196" indent="-228578">
              <a:defRPr>
                <a:solidFill>
                  <a:schemeClr val="tx1"/>
                </a:solidFill>
                <a:latin typeface="Tw Cen MT" pitchFamily="34" charset="0"/>
              </a:defRPr>
            </a:lvl5pPr>
            <a:lvl6pPr marL="2514350" indent="-228578" fontAlgn="base">
              <a:spcBef>
                <a:spcPct val="0"/>
              </a:spcBef>
              <a:spcAft>
                <a:spcPct val="0"/>
              </a:spcAft>
              <a:defRPr>
                <a:solidFill>
                  <a:schemeClr val="tx1"/>
                </a:solidFill>
                <a:latin typeface="Tw Cen MT" pitchFamily="34" charset="0"/>
              </a:defRPr>
            </a:lvl6pPr>
            <a:lvl7pPr marL="2971505" indent="-228578" fontAlgn="base">
              <a:spcBef>
                <a:spcPct val="0"/>
              </a:spcBef>
              <a:spcAft>
                <a:spcPct val="0"/>
              </a:spcAft>
              <a:defRPr>
                <a:solidFill>
                  <a:schemeClr val="tx1"/>
                </a:solidFill>
                <a:latin typeface="Tw Cen MT" pitchFamily="34" charset="0"/>
              </a:defRPr>
            </a:lvl7pPr>
            <a:lvl8pPr marL="3428660" indent="-228578" fontAlgn="base">
              <a:spcBef>
                <a:spcPct val="0"/>
              </a:spcBef>
              <a:spcAft>
                <a:spcPct val="0"/>
              </a:spcAft>
              <a:defRPr>
                <a:solidFill>
                  <a:schemeClr val="tx1"/>
                </a:solidFill>
                <a:latin typeface="Tw Cen MT" pitchFamily="34" charset="0"/>
              </a:defRPr>
            </a:lvl8pPr>
            <a:lvl9pPr marL="3885814" indent="-228578" fontAlgn="base">
              <a:spcBef>
                <a:spcPct val="0"/>
              </a:spcBef>
              <a:spcAft>
                <a:spcPct val="0"/>
              </a:spcAft>
              <a:defRPr>
                <a:solidFill>
                  <a:schemeClr val="tx1"/>
                </a:solidFill>
                <a:latin typeface="Tw Cen MT" pitchFamily="34" charset="0"/>
              </a:defRPr>
            </a:lvl9pPr>
          </a:lstStyle>
          <a:p>
            <a:pPr fontAlgn="base">
              <a:spcBef>
                <a:spcPct val="0"/>
              </a:spcBef>
              <a:spcAft>
                <a:spcPct val="0"/>
              </a:spcAft>
              <a:defRPr/>
            </a:pPr>
            <a:fld id="{7FAF48BF-C47C-4AF2-8964-77BF5AFE3B25}" type="slidenum">
              <a:rPr lang="en-US" smtClean="0">
                <a:latin typeface="Calibri" pitchFamily="34" charset="0"/>
              </a:rPr>
              <a:pPr fontAlgn="base">
                <a:spcBef>
                  <a:spcPct val="0"/>
                </a:spcBef>
                <a:spcAft>
                  <a:spcPct val="0"/>
                </a:spcAft>
                <a:defRPr/>
              </a:pPr>
              <a:t>5</a:t>
            </a:fld>
            <a:endParaRPr lang="en-US" dirty="0" smtClean="0">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Tw Cen MT" pitchFamily="34" charset="0"/>
              </a:defRPr>
            </a:lvl1pPr>
            <a:lvl2pPr marL="742876" indent="-285722">
              <a:defRPr>
                <a:solidFill>
                  <a:schemeClr val="tx1"/>
                </a:solidFill>
                <a:latin typeface="Tw Cen MT" pitchFamily="34" charset="0"/>
              </a:defRPr>
            </a:lvl2pPr>
            <a:lvl3pPr marL="1142886" indent="-228578">
              <a:defRPr>
                <a:solidFill>
                  <a:schemeClr val="tx1"/>
                </a:solidFill>
                <a:latin typeface="Tw Cen MT" pitchFamily="34" charset="0"/>
              </a:defRPr>
            </a:lvl3pPr>
            <a:lvl4pPr marL="1600041" indent="-228578">
              <a:defRPr>
                <a:solidFill>
                  <a:schemeClr val="tx1"/>
                </a:solidFill>
                <a:latin typeface="Tw Cen MT" pitchFamily="34" charset="0"/>
              </a:defRPr>
            </a:lvl4pPr>
            <a:lvl5pPr marL="2057196" indent="-228578">
              <a:defRPr>
                <a:solidFill>
                  <a:schemeClr val="tx1"/>
                </a:solidFill>
                <a:latin typeface="Tw Cen MT" pitchFamily="34" charset="0"/>
              </a:defRPr>
            </a:lvl5pPr>
            <a:lvl6pPr marL="2514350" indent="-228578" fontAlgn="base">
              <a:spcBef>
                <a:spcPct val="0"/>
              </a:spcBef>
              <a:spcAft>
                <a:spcPct val="0"/>
              </a:spcAft>
              <a:defRPr>
                <a:solidFill>
                  <a:schemeClr val="tx1"/>
                </a:solidFill>
                <a:latin typeface="Tw Cen MT" pitchFamily="34" charset="0"/>
              </a:defRPr>
            </a:lvl6pPr>
            <a:lvl7pPr marL="2971505" indent="-228578" fontAlgn="base">
              <a:spcBef>
                <a:spcPct val="0"/>
              </a:spcBef>
              <a:spcAft>
                <a:spcPct val="0"/>
              </a:spcAft>
              <a:defRPr>
                <a:solidFill>
                  <a:schemeClr val="tx1"/>
                </a:solidFill>
                <a:latin typeface="Tw Cen MT" pitchFamily="34" charset="0"/>
              </a:defRPr>
            </a:lvl7pPr>
            <a:lvl8pPr marL="3428660" indent="-228578" fontAlgn="base">
              <a:spcBef>
                <a:spcPct val="0"/>
              </a:spcBef>
              <a:spcAft>
                <a:spcPct val="0"/>
              </a:spcAft>
              <a:defRPr>
                <a:solidFill>
                  <a:schemeClr val="tx1"/>
                </a:solidFill>
                <a:latin typeface="Tw Cen MT" pitchFamily="34" charset="0"/>
              </a:defRPr>
            </a:lvl8pPr>
            <a:lvl9pPr marL="3885814" indent="-228578" fontAlgn="base">
              <a:spcBef>
                <a:spcPct val="0"/>
              </a:spcBef>
              <a:spcAft>
                <a:spcPct val="0"/>
              </a:spcAft>
              <a:defRPr>
                <a:solidFill>
                  <a:schemeClr val="tx1"/>
                </a:solidFill>
                <a:latin typeface="Tw Cen MT" pitchFamily="34" charset="0"/>
              </a:defRPr>
            </a:lvl9pPr>
          </a:lstStyle>
          <a:p>
            <a:pPr fontAlgn="base">
              <a:spcBef>
                <a:spcPct val="0"/>
              </a:spcBef>
              <a:spcAft>
                <a:spcPct val="0"/>
              </a:spcAft>
              <a:defRPr/>
            </a:pPr>
            <a:fld id="{7FAF48BF-C47C-4AF2-8964-77BF5AFE3B25}" type="slidenum">
              <a:rPr lang="en-US" smtClean="0">
                <a:latin typeface="Calibri" pitchFamily="34" charset="0"/>
              </a:rPr>
              <a:pPr fontAlgn="base">
                <a:spcBef>
                  <a:spcPct val="0"/>
                </a:spcBef>
                <a:spcAft>
                  <a:spcPct val="0"/>
                </a:spcAft>
                <a:defRPr/>
              </a:pPr>
              <a:t>6</a:t>
            </a:fld>
            <a:endParaRPr lang="en-US" dirty="0" smtClean="0">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Tw Cen MT" pitchFamily="34" charset="0"/>
              </a:defRPr>
            </a:lvl1pPr>
            <a:lvl2pPr marL="742876" indent="-285722">
              <a:defRPr>
                <a:solidFill>
                  <a:schemeClr val="tx1"/>
                </a:solidFill>
                <a:latin typeface="Tw Cen MT" pitchFamily="34" charset="0"/>
              </a:defRPr>
            </a:lvl2pPr>
            <a:lvl3pPr marL="1142886" indent="-228578">
              <a:defRPr>
                <a:solidFill>
                  <a:schemeClr val="tx1"/>
                </a:solidFill>
                <a:latin typeface="Tw Cen MT" pitchFamily="34" charset="0"/>
              </a:defRPr>
            </a:lvl3pPr>
            <a:lvl4pPr marL="1600041" indent="-228578">
              <a:defRPr>
                <a:solidFill>
                  <a:schemeClr val="tx1"/>
                </a:solidFill>
                <a:latin typeface="Tw Cen MT" pitchFamily="34" charset="0"/>
              </a:defRPr>
            </a:lvl4pPr>
            <a:lvl5pPr marL="2057196" indent="-228578">
              <a:defRPr>
                <a:solidFill>
                  <a:schemeClr val="tx1"/>
                </a:solidFill>
                <a:latin typeface="Tw Cen MT" pitchFamily="34" charset="0"/>
              </a:defRPr>
            </a:lvl5pPr>
            <a:lvl6pPr marL="2514350" indent="-228578" fontAlgn="base">
              <a:spcBef>
                <a:spcPct val="0"/>
              </a:spcBef>
              <a:spcAft>
                <a:spcPct val="0"/>
              </a:spcAft>
              <a:defRPr>
                <a:solidFill>
                  <a:schemeClr val="tx1"/>
                </a:solidFill>
                <a:latin typeface="Tw Cen MT" pitchFamily="34" charset="0"/>
              </a:defRPr>
            </a:lvl6pPr>
            <a:lvl7pPr marL="2971505" indent="-228578" fontAlgn="base">
              <a:spcBef>
                <a:spcPct val="0"/>
              </a:spcBef>
              <a:spcAft>
                <a:spcPct val="0"/>
              </a:spcAft>
              <a:defRPr>
                <a:solidFill>
                  <a:schemeClr val="tx1"/>
                </a:solidFill>
                <a:latin typeface="Tw Cen MT" pitchFamily="34" charset="0"/>
              </a:defRPr>
            </a:lvl7pPr>
            <a:lvl8pPr marL="3428660" indent="-228578" fontAlgn="base">
              <a:spcBef>
                <a:spcPct val="0"/>
              </a:spcBef>
              <a:spcAft>
                <a:spcPct val="0"/>
              </a:spcAft>
              <a:defRPr>
                <a:solidFill>
                  <a:schemeClr val="tx1"/>
                </a:solidFill>
                <a:latin typeface="Tw Cen MT" pitchFamily="34" charset="0"/>
              </a:defRPr>
            </a:lvl8pPr>
            <a:lvl9pPr marL="3885814" indent="-228578" fontAlgn="base">
              <a:spcBef>
                <a:spcPct val="0"/>
              </a:spcBef>
              <a:spcAft>
                <a:spcPct val="0"/>
              </a:spcAft>
              <a:defRPr>
                <a:solidFill>
                  <a:schemeClr val="tx1"/>
                </a:solidFill>
                <a:latin typeface="Tw Cen MT" pitchFamily="34" charset="0"/>
              </a:defRPr>
            </a:lvl9pPr>
          </a:lstStyle>
          <a:p>
            <a:pPr fontAlgn="base">
              <a:spcBef>
                <a:spcPct val="0"/>
              </a:spcBef>
              <a:spcAft>
                <a:spcPct val="0"/>
              </a:spcAft>
              <a:defRPr/>
            </a:pPr>
            <a:fld id="{C70B1045-D7CD-42EE-9841-7B6E0B7C5549}" type="slidenum">
              <a:rPr lang="en-US" smtClean="0">
                <a:latin typeface="Calibri" pitchFamily="34" charset="0"/>
              </a:rPr>
              <a:pPr fontAlgn="base">
                <a:spcBef>
                  <a:spcPct val="0"/>
                </a:spcBef>
                <a:spcAft>
                  <a:spcPct val="0"/>
                </a:spcAft>
                <a:defRPr/>
              </a:pPr>
              <a:t>7</a:t>
            </a:fld>
            <a:endParaRPr lang="en-US" smtClean="0">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Tw Cen MT" pitchFamily="34" charset="0"/>
              </a:defRPr>
            </a:lvl1pPr>
            <a:lvl2pPr marL="742876" indent="-285722">
              <a:defRPr>
                <a:solidFill>
                  <a:schemeClr val="tx1"/>
                </a:solidFill>
                <a:latin typeface="Tw Cen MT" pitchFamily="34" charset="0"/>
              </a:defRPr>
            </a:lvl2pPr>
            <a:lvl3pPr marL="1142886" indent="-228578">
              <a:defRPr>
                <a:solidFill>
                  <a:schemeClr val="tx1"/>
                </a:solidFill>
                <a:latin typeface="Tw Cen MT" pitchFamily="34" charset="0"/>
              </a:defRPr>
            </a:lvl3pPr>
            <a:lvl4pPr marL="1600041" indent="-228578">
              <a:defRPr>
                <a:solidFill>
                  <a:schemeClr val="tx1"/>
                </a:solidFill>
                <a:latin typeface="Tw Cen MT" pitchFamily="34" charset="0"/>
              </a:defRPr>
            </a:lvl4pPr>
            <a:lvl5pPr marL="2057196" indent="-228578">
              <a:defRPr>
                <a:solidFill>
                  <a:schemeClr val="tx1"/>
                </a:solidFill>
                <a:latin typeface="Tw Cen MT" pitchFamily="34" charset="0"/>
              </a:defRPr>
            </a:lvl5pPr>
            <a:lvl6pPr marL="2514350" indent="-228578" fontAlgn="base">
              <a:spcBef>
                <a:spcPct val="0"/>
              </a:spcBef>
              <a:spcAft>
                <a:spcPct val="0"/>
              </a:spcAft>
              <a:defRPr>
                <a:solidFill>
                  <a:schemeClr val="tx1"/>
                </a:solidFill>
                <a:latin typeface="Tw Cen MT" pitchFamily="34" charset="0"/>
              </a:defRPr>
            </a:lvl6pPr>
            <a:lvl7pPr marL="2971505" indent="-228578" fontAlgn="base">
              <a:spcBef>
                <a:spcPct val="0"/>
              </a:spcBef>
              <a:spcAft>
                <a:spcPct val="0"/>
              </a:spcAft>
              <a:defRPr>
                <a:solidFill>
                  <a:schemeClr val="tx1"/>
                </a:solidFill>
                <a:latin typeface="Tw Cen MT" pitchFamily="34" charset="0"/>
              </a:defRPr>
            </a:lvl7pPr>
            <a:lvl8pPr marL="3428660" indent="-228578" fontAlgn="base">
              <a:spcBef>
                <a:spcPct val="0"/>
              </a:spcBef>
              <a:spcAft>
                <a:spcPct val="0"/>
              </a:spcAft>
              <a:defRPr>
                <a:solidFill>
                  <a:schemeClr val="tx1"/>
                </a:solidFill>
                <a:latin typeface="Tw Cen MT" pitchFamily="34" charset="0"/>
              </a:defRPr>
            </a:lvl8pPr>
            <a:lvl9pPr marL="3885814" indent="-228578" fontAlgn="base">
              <a:spcBef>
                <a:spcPct val="0"/>
              </a:spcBef>
              <a:spcAft>
                <a:spcPct val="0"/>
              </a:spcAft>
              <a:defRPr>
                <a:solidFill>
                  <a:schemeClr val="tx1"/>
                </a:solidFill>
                <a:latin typeface="Tw Cen MT" pitchFamily="34" charset="0"/>
              </a:defRPr>
            </a:lvl9pPr>
          </a:lstStyle>
          <a:p>
            <a:pPr fontAlgn="base">
              <a:spcBef>
                <a:spcPct val="0"/>
              </a:spcBef>
              <a:spcAft>
                <a:spcPct val="0"/>
              </a:spcAft>
              <a:defRPr/>
            </a:pPr>
            <a:fld id="{7FAF48BF-C47C-4AF2-8964-77BF5AFE3B25}" type="slidenum">
              <a:rPr lang="en-US" smtClean="0">
                <a:latin typeface="Calibri" pitchFamily="34" charset="0"/>
              </a:rPr>
              <a:pPr fontAlgn="base">
                <a:spcBef>
                  <a:spcPct val="0"/>
                </a:spcBef>
                <a:spcAft>
                  <a:spcPct val="0"/>
                </a:spcAft>
                <a:defRPr/>
              </a:pPr>
              <a:t>9</a:t>
            </a:fld>
            <a:endParaRPr lang="en-US" dirty="0" smtClean="0">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normAutofit/>
          </a:bodyPr>
          <a:lstStyle/>
          <a:p>
            <a:r>
              <a:rPr lang="en-US" smtClean="0"/>
              <a:t>
Poll Title: What are some fears/challenges/ concerns you have with using technology in your classroom? 
http://www.polleverywhere.com/free_text_polls/dn1fmTZXmaXQ2qZ</a:t>
            </a:r>
            <a:endParaRPr lang="en-US"/>
          </a:p>
        </p:txBody>
      </p:sp>
      <p:sp>
        <p:nvSpPr>
          <p:cNvPr id="4" name="Slide Number Placeholder 3"/>
          <p:cNvSpPr>
            <a:spLocks noGrp="1"/>
          </p:cNvSpPr>
          <p:nvPr>
            <p:ph type="sldNum" sz="quarter" idx="10"/>
          </p:nvPr>
        </p:nvSpPr>
        <p:spPr/>
        <p:txBody>
          <a:bodyPr/>
          <a:lstStyle/>
          <a:p>
            <a:pPr>
              <a:defRPr/>
            </a:pPr>
            <a:fld id="{C6AADB03-2F8F-47EF-9C9E-80C2D3E9A6E8}" type="slidenum">
              <a:rPr lang="en-US" smtClean="0"/>
              <a:pPr>
                <a:defRPr/>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Tw Cen MT" pitchFamily="34" charset="0"/>
              </a:defRPr>
            </a:lvl1pPr>
            <a:lvl2pPr marL="742876" indent="-285722">
              <a:defRPr>
                <a:solidFill>
                  <a:schemeClr val="tx1"/>
                </a:solidFill>
                <a:latin typeface="Tw Cen MT" pitchFamily="34" charset="0"/>
              </a:defRPr>
            </a:lvl2pPr>
            <a:lvl3pPr marL="1142886" indent="-228578">
              <a:defRPr>
                <a:solidFill>
                  <a:schemeClr val="tx1"/>
                </a:solidFill>
                <a:latin typeface="Tw Cen MT" pitchFamily="34" charset="0"/>
              </a:defRPr>
            </a:lvl3pPr>
            <a:lvl4pPr marL="1600041" indent="-228578">
              <a:defRPr>
                <a:solidFill>
                  <a:schemeClr val="tx1"/>
                </a:solidFill>
                <a:latin typeface="Tw Cen MT" pitchFamily="34" charset="0"/>
              </a:defRPr>
            </a:lvl4pPr>
            <a:lvl5pPr marL="2057196" indent="-228578">
              <a:defRPr>
                <a:solidFill>
                  <a:schemeClr val="tx1"/>
                </a:solidFill>
                <a:latin typeface="Tw Cen MT" pitchFamily="34" charset="0"/>
              </a:defRPr>
            </a:lvl5pPr>
            <a:lvl6pPr marL="2514350" indent="-228578" fontAlgn="base">
              <a:spcBef>
                <a:spcPct val="0"/>
              </a:spcBef>
              <a:spcAft>
                <a:spcPct val="0"/>
              </a:spcAft>
              <a:defRPr>
                <a:solidFill>
                  <a:schemeClr val="tx1"/>
                </a:solidFill>
                <a:latin typeface="Tw Cen MT" pitchFamily="34" charset="0"/>
              </a:defRPr>
            </a:lvl6pPr>
            <a:lvl7pPr marL="2971505" indent="-228578" fontAlgn="base">
              <a:spcBef>
                <a:spcPct val="0"/>
              </a:spcBef>
              <a:spcAft>
                <a:spcPct val="0"/>
              </a:spcAft>
              <a:defRPr>
                <a:solidFill>
                  <a:schemeClr val="tx1"/>
                </a:solidFill>
                <a:latin typeface="Tw Cen MT" pitchFamily="34" charset="0"/>
              </a:defRPr>
            </a:lvl7pPr>
            <a:lvl8pPr marL="3428660" indent="-228578" fontAlgn="base">
              <a:spcBef>
                <a:spcPct val="0"/>
              </a:spcBef>
              <a:spcAft>
                <a:spcPct val="0"/>
              </a:spcAft>
              <a:defRPr>
                <a:solidFill>
                  <a:schemeClr val="tx1"/>
                </a:solidFill>
                <a:latin typeface="Tw Cen MT" pitchFamily="34" charset="0"/>
              </a:defRPr>
            </a:lvl8pPr>
            <a:lvl9pPr marL="3885814" indent="-228578" fontAlgn="base">
              <a:spcBef>
                <a:spcPct val="0"/>
              </a:spcBef>
              <a:spcAft>
                <a:spcPct val="0"/>
              </a:spcAft>
              <a:defRPr>
                <a:solidFill>
                  <a:schemeClr val="tx1"/>
                </a:solidFill>
                <a:latin typeface="Tw Cen MT" pitchFamily="34" charset="0"/>
              </a:defRPr>
            </a:lvl9pPr>
          </a:lstStyle>
          <a:p>
            <a:pPr fontAlgn="base">
              <a:spcBef>
                <a:spcPct val="0"/>
              </a:spcBef>
              <a:spcAft>
                <a:spcPct val="0"/>
              </a:spcAft>
              <a:defRPr/>
            </a:pPr>
            <a:fld id="{7FAF48BF-C47C-4AF2-8964-77BF5AFE3B25}" type="slidenum">
              <a:rPr lang="en-US" smtClean="0">
                <a:latin typeface="Calibri" pitchFamily="34" charset="0"/>
              </a:rPr>
              <a:pPr fontAlgn="base">
                <a:spcBef>
                  <a:spcPct val="0"/>
                </a:spcBef>
                <a:spcAft>
                  <a:spcPct val="0"/>
                </a:spcAft>
                <a:defRPr/>
              </a:pPr>
              <a:t>11</a:t>
            </a:fld>
            <a:endParaRPr lang="en-US" dirty="0" smtClean="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21C35D8E-9576-4A0E-BC7A-B0EC69E854F5}" type="datetimeFigureOut">
              <a:rPr lang="en-US"/>
              <a:pPr>
                <a:defRPr/>
              </a:pPr>
              <a:t>6/24/2014</a:t>
            </a:fld>
            <a:endParaRPr lang="en-US"/>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n-US"/>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4E9DBC73-E3AB-4ED5-BA64-4395A9D75C4A}"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026C0D51-F9AF-4493-87A7-F5D66C062EE2}" type="datetimeFigureOut">
              <a:rPr lang="en-US"/>
              <a:pPr>
                <a:defRPr/>
              </a:pPr>
              <a:t>6/24/2014</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3862DC68-B04B-409B-847C-D3D59855C1C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65FDCDC7-5C45-4855-AC0E-467F4796D283}" type="datetimeFigureOut">
              <a:rPr lang="en-US"/>
              <a:pPr>
                <a:defRPr/>
              </a:pPr>
              <a:t>6/24/2014</a:t>
            </a:fld>
            <a:endParaRPr lang="en-US"/>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US"/>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60F2D5F7-4DDF-461D-8092-A1C603077ECB}"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11F8199B-F690-42FB-A052-FE30379A8E7B}" type="datetimeFigureOut">
              <a:rPr lang="en-US"/>
              <a:pPr>
                <a:defRPr/>
              </a:pPr>
              <a:t>6/24/2014</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EBC69A73-497E-4C9E-98EE-49729B596E8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pPr>
              <a:defRPr/>
            </a:pPr>
            <a:fld id="{9A420F98-E352-48D2-B95C-0A0152F205A8}" type="datetimeFigureOut">
              <a:rPr lang="en-US"/>
              <a:pPr>
                <a:defRPr/>
              </a:pPr>
              <a:t>6/24/2014</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66F6DCBE-E2CC-4A8A-8E5B-7DE7EE078B70}" type="slidenum">
              <a:rPr lang="en-US"/>
              <a:pPr>
                <a:defRPr/>
              </a:pPr>
              <a:t>‹#›</a:t>
            </a:fld>
            <a:endParaRPr lang="en-US"/>
          </a:p>
        </p:txBody>
      </p:sp>
      <p:sp>
        <p:nvSpPr>
          <p:cNvPr id="9" name="Footer Placeholder 13"/>
          <p:cNvSpPr>
            <a:spLocks noGrp="1"/>
          </p:cNvSpPr>
          <p:nvPr>
            <p:ph type="ftr" sz="quarter" idx="12"/>
          </p:nvPr>
        </p:nvSpPr>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rtlCol="0"/>
          <a:lstStyle>
            <a:lvl1pPr>
              <a:defRPr/>
            </a:lvl1pPr>
          </a:lstStyle>
          <a:p>
            <a:pPr>
              <a:defRPr/>
            </a:pPr>
            <a:fld id="{75FDDFC4-9C6D-492D-A3FA-F713BB5DD935}" type="datetimeFigureOut">
              <a:rPr lang="en-US"/>
              <a:pPr>
                <a:defRPr/>
              </a:pPr>
              <a:t>6/24/2014</a:t>
            </a:fld>
            <a:endParaRPr lang="en-US"/>
          </a:p>
        </p:txBody>
      </p:sp>
      <p:sp>
        <p:nvSpPr>
          <p:cNvPr id="6" name="Slide Number Placeholder 9"/>
          <p:cNvSpPr>
            <a:spLocks noGrp="1"/>
          </p:cNvSpPr>
          <p:nvPr>
            <p:ph type="sldNum" sz="quarter" idx="11"/>
          </p:nvPr>
        </p:nvSpPr>
        <p:spPr/>
        <p:txBody>
          <a:bodyPr rtlCol="0"/>
          <a:lstStyle>
            <a:lvl1pPr>
              <a:defRPr/>
            </a:lvl1pPr>
          </a:lstStyle>
          <a:p>
            <a:pPr>
              <a:defRPr/>
            </a:pPr>
            <a:fld id="{F2A7B9FB-E799-4256-8854-2285B8532E24}"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AD6522A9-6087-44C7-901D-1AB2052FB330}" type="datetimeFigureOut">
              <a:rPr lang="en-US"/>
              <a:pPr>
                <a:defRPr/>
              </a:pPr>
              <a:t>6/24/2014</a:t>
            </a:fld>
            <a:endParaRPr lang="en-US"/>
          </a:p>
        </p:txBody>
      </p:sp>
      <p:sp>
        <p:nvSpPr>
          <p:cNvPr id="8" name="Slide Number Placeholder 11"/>
          <p:cNvSpPr>
            <a:spLocks noGrp="1"/>
          </p:cNvSpPr>
          <p:nvPr>
            <p:ph type="sldNum" sz="quarter" idx="11"/>
          </p:nvPr>
        </p:nvSpPr>
        <p:spPr/>
        <p:txBody>
          <a:bodyPr rtlCol="0"/>
          <a:lstStyle>
            <a:lvl1pPr>
              <a:defRPr/>
            </a:lvl1pPr>
          </a:lstStyle>
          <a:p>
            <a:pPr>
              <a:defRPr/>
            </a:pPr>
            <a:fld id="{40A981DC-A5A0-4C0D-BF02-5BCB9FEA78E2}"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30F85F2B-87A6-4F8B-B695-BD050B7AEF7D}" type="datetimeFigureOut">
              <a:rPr lang="en-US"/>
              <a:pPr>
                <a:defRPr/>
              </a:pPr>
              <a:t>6/24/2014</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D6A25A75-17E7-4382-94C2-ADE2C04F076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DEB685D0-1E33-4D7F-B560-BEF546C22DF6}" type="datetimeFigureOut">
              <a:rPr lang="en-US"/>
              <a:pPr>
                <a:defRPr/>
              </a:pPr>
              <a:t>6/24/2014</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B1716F74-AC94-4AFA-B5C8-12D7FB4D256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70B7E7FA-550E-45CA-9072-481164168378}" type="datetimeFigureOut">
              <a:rPr lang="en-US"/>
              <a:pPr>
                <a:defRPr/>
              </a:pPr>
              <a:t>6/24/2014</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22451127-065B-4EB8-BC2F-DE8BE561428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3737579A-D6AE-46FB-AD96-53843E9C7FD1}" type="datetimeFigureOut">
              <a:rPr lang="en-US"/>
              <a:pPr>
                <a:defRPr/>
              </a:pPr>
              <a:t>6/24/2014</a:t>
            </a:fld>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lvl1pPr>
          </a:lstStyle>
          <a:p>
            <a:pPr>
              <a:defRPr/>
            </a:pPr>
            <a:fld id="{66743DF0-7D40-461D-A7A1-156CD784464F}" type="slidenum">
              <a:rPr lang="en-US"/>
              <a:pPr>
                <a:defRPr/>
              </a:pPr>
              <a:t>‹#›</a:t>
            </a:fld>
            <a:endParaRPr lang="en-US"/>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fontAlgn="auto" latinLnBrk="0" hangingPunct="1">
              <a:spcBef>
                <a:spcPts val="0"/>
              </a:spcBef>
              <a:spcAft>
                <a:spcPts val="0"/>
              </a:spcAft>
              <a:defRPr kumimoji="0" sz="1400">
                <a:solidFill>
                  <a:schemeClr val="tx2"/>
                </a:solidFill>
                <a:latin typeface="+mn-lt"/>
                <a:cs typeface="+mn-cs"/>
              </a:defRPr>
            </a:lvl1pPr>
          </a:lstStyle>
          <a:p>
            <a:pPr>
              <a:defRPr/>
            </a:pPr>
            <a:fld id="{356A858E-E9D6-4EC2-8ED7-1FDCE5B7AECD}" type="datetimeFigureOut">
              <a:rPr lang="en-US"/>
              <a:pPr>
                <a:defRPr/>
              </a:pPr>
              <a:t>6/24/2014</a:t>
            </a:fld>
            <a:endParaRPr lang="en-US"/>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fontAlgn="auto" latinLnBrk="0" hangingPunct="1">
              <a:spcBef>
                <a:spcPts val="0"/>
              </a:spcBef>
              <a:spcAft>
                <a:spcPts val="0"/>
              </a:spcAft>
              <a:defRPr kumimoji="0" sz="1400">
                <a:solidFill>
                  <a:schemeClr val="tx2"/>
                </a:solidFill>
                <a:latin typeface="+mn-lt"/>
                <a:cs typeface="+mn-cs"/>
              </a:defRPr>
            </a:lvl1pPr>
          </a:lstStyle>
          <a:p>
            <a:pPr>
              <a:defRPr/>
            </a:pPr>
            <a:endParaRPr lang="en-US"/>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fontAlgn="auto" latinLnBrk="0" hangingPunct="1">
              <a:spcBef>
                <a:spcPts val="0"/>
              </a:spcBef>
              <a:spcAft>
                <a:spcPts val="0"/>
              </a:spcAft>
              <a:defRPr kumimoji="0" sz="1400" b="1">
                <a:solidFill>
                  <a:srgbClr val="FFFFFF"/>
                </a:solidFill>
                <a:latin typeface="+mn-lt"/>
                <a:cs typeface="+mn-cs"/>
              </a:defRPr>
            </a:lvl1pPr>
          </a:lstStyle>
          <a:p>
            <a:pPr>
              <a:defRPr/>
            </a:pPr>
            <a:fld id="{3C6B94AB-7F63-4D38-8FB7-B96518C34F5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139" r:id="rId1"/>
    <p:sldLayoutId id="2147484135" r:id="rId2"/>
    <p:sldLayoutId id="2147484140" r:id="rId3"/>
    <p:sldLayoutId id="2147484141" r:id="rId4"/>
    <p:sldLayoutId id="2147484142" r:id="rId5"/>
    <p:sldLayoutId id="2147484136" r:id="rId6"/>
    <p:sldLayoutId id="2147484143" r:id="rId7"/>
    <p:sldLayoutId id="2147484137" r:id="rId8"/>
    <p:sldLayoutId id="2147484144" r:id="rId9"/>
    <p:sldLayoutId id="2147484138" r:id="rId10"/>
    <p:sldLayoutId id="2147484145" r:id="rId11"/>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9BBB59"/>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8064A2"/>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socrative.com/" TargetMode="External"/><Relationship Id="rId7"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hyperlink" Target="http://www.todaysmeet.com/" TargetMode="External"/><Relationship Id="rId4" Type="http://schemas.openxmlformats.org/officeDocument/2006/relationships/hyperlink" Target="http://www.getkahoot.com/"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support.google.com/drive/answer/87809?hl=en" TargetMode="External"/><Relationship Id="rId7"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hyperlink" Target="http://threering.com/" TargetMode="External"/><Relationship Id="rId4" Type="http://schemas.openxmlformats.org/officeDocument/2006/relationships/hyperlink" Target="https://www.edmodo.com/"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www.videonot.es/" TargetMode="External"/><Relationship Id="rId7"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hyperlink" Target="http://www.nearpod.com/" TargetMode="External"/><Relationship Id="rId4" Type="http://schemas.openxmlformats.org/officeDocument/2006/relationships/hyperlink" Target="http://www.flubaroo.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youtu.be/JPB3pjrGJX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24.xml.rels><?xml version="1.0" encoding="UTF-8" standalone="yes"?>
<Relationships xmlns="http://schemas.openxmlformats.org/package/2006/relationships"><Relationship Id="rId3" Type="http://schemas.openxmlformats.org/officeDocument/2006/relationships/hyperlink" Target="http://bit.ly/1jm1Eq6"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2.xml"/><Relationship Id="rId1" Type="http://schemas.openxmlformats.org/officeDocument/2006/relationships/vmlDrawing" Target="../drawings/vmlDrawing2.v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hyperlink" Target="http://youtu.be/gtGiH08dAW8"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ags" Target="../tags/tag6.xml"/><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hyperlink" Target="http://msde-fa-tech.blogspot.com/" TargetMode="Externa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1.png"/>
          <p:cNvPicPr>
            <a:picLocks noChangeAspect="1"/>
          </p:cNvPicPr>
          <p:nvPr/>
        </p:nvPicPr>
        <p:blipFill>
          <a:blip r:embed="rId3" cstate="print"/>
          <a:srcRect t="37940" r="40000"/>
          <a:stretch>
            <a:fillRect/>
          </a:stretch>
        </p:blipFill>
        <p:spPr>
          <a:xfrm>
            <a:off x="304800" y="3886200"/>
            <a:ext cx="3627984" cy="2667000"/>
          </a:xfrm>
          <a:prstGeom prst="rect">
            <a:avLst/>
          </a:prstGeom>
        </p:spPr>
      </p:pic>
      <p:sp>
        <p:nvSpPr>
          <p:cNvPr id="9219" name="Subtitle 5"/>
          <p:cNvSpPr>
            <a:spLocks noGrp="1"/>
          </p:cNvSpPr>
          <p:nvPr>
            <p:ph type="body" idx="1"/>
          </p:nvPr>
        </p:nvSpPr>
        <p:spPr>
          <a:xfrm>
            <a:off x="1752600" y="2667000"/>
            <a:ext cx="6818313" cy="1673225"/>
          </a:xfrm>
        </p:spPr>
        <p:txBody>
          <a:bodyPr/>
          <a:lstStyle/>
          <a:p>
            <a:pPr algn="ctr" eaLnBrk="1" hangingPunct="1"/>
            <a:r>
              <a:rPr lang="en-US" sz="5400" dirty="0" smtClean="0">
                <a:solidFill>
                  <a:schemeClr val="tx1"/>
                </a:solidFill>
              </a:rPr>
              <a:t>Using Technology to Facilitate the Formative Assessment Feedback Process</a:t>
            </a:r>
          </a:p>
        </p:txBody>
      </p:sp>
      <p:sp>
        <p:nvSpPr>
          <p:cNvPr id="12291" name="Title 1"/>
          <p:cNvSpPr>
            <a:spLocks noGrp="1"/>
          </p:cNvSpPr>
          <p:nvPr>
            <p:ph type="title"/>
          </p:nvPr>
        </p:nvSpPr>
        <p:spPr/>
        <p:txBody>
          <a:bodyPr>
            <a:normAutofit fontScale="90000"/>
          </a:bodyPr>
          <a:lstStyle/>
          <a:p>
            <a:pPr algn="r" eaLnBrk="1" fontAlgn="auto" hangingPunct="1">
              <a:spcAft>
                <a:spcPts val="0"/>
              </a:spcAft>
              <a:defRPr/>
            </a:pPr>
            <a:r>
              <a:rPr lang="en-US" sz="4000" dirty="0" smtClean="0"/>
              <a:t/>
            </a:r>
            <a:br>
              <a:rPr lang="en-US" sz="4000" dirty="0" smtClean="0"/>
            </a:br>
            <a:r>
              <a:rPr lang="en-US" sz="2400" dirty="0" smtClean="0"/>
              <a:t>Summer 2014</a:t>
            </a:r>
          </a:p>
        </p:txBody>
      </p:sp>
      <p:sp>
        <p:nvSpPr>
          <p:cNvPr id="5" name="TextBox 4"/>
          <p:cNvSpPr txBox="1"/>
          <p:nvPr/>
        </p:nvSpPr>
        <p:spPr>
          <a:xfrm>
            <a:off x="2895600" y="304800"/>
            <a:ext cx="6096000" cy="1200329"/>
          </a:xfrm>
          <a:prstGeom prst="rect">
            <a:avLst/>
          </a:prstGeom>
          <a:noFill/>
        </p:spPr>
        <p:txBody>
          <a:bodyPr wrap="square">
            <a:spAutoFit/>
          </a:bodyPr>
          <a:lstStyle/>
          <a:p>
            <a:pPr algn="r">
              <a:defRPr/>
            </a:pPr>
            <a:r>
              <a:rPr lang="en-US" sz="3600" b="1" dirty="0">
                <a:latin typeface="+mj-lt"/>
              </a:rPr>
              <a:t>Formative Assessment</a:t>
            </a:r>
          </a:p>
          <a:p>
            <a:pPr algn="r">
              <a:defRPr/>
            </a:pPr>
            <a:r>
              <a:rPr lang="en-US" sz="3600" b="1" i="1" dirty="0">
                <a:latin typeface="+mj-lt"/>
              </a:rPr>
              <a:t>Every </a:t>
            </a:r>
            <a:r>
              <a:rPr lang="en-US" sz="3600" b="1" i="1" dirty="0" smtClean="0">
                <a:latin typeface="+mj-lt"/>
              </a:rPr>
              <a:t>Learner. </a:t>
            </a:r>
            <a:r>
              <a:rPr lang="en-US" sz="3600" b="1" i="1" dirty="0">
                <a:latin typeface="+mj-lt"/>
              </a:rPr>
              <a:t>Every Day</a:t>
            </a:r>
            <a:r>
              <a:rPr lang="en-US" sz="3600" dirty="0">
                <a:latin typeface="+mj-lt"/>
              </a:rPr>
              <a:t>.</a:t>
            </a:r>
          </a:p>
        </p:txBody>
      </p:sp>
      <p:sp>
        <p:nvSpPr>
          <p:cNvPr id="7" name="TextBox 6"/>
          <p:cNvSpPr txBox="1"/>
          <p:nvPr/>
        </p:nvSpPr>
        <p:spPr>
          <a:xfrm>
            <a:off x="6858000" y="5791200"/>
            <a:ext cx="2133600" cy="707886"/>
          </a:xfrm>
          <a:prstGeom prst="rect">
            <a:avLst/>
          </a:prstGeom>
          <a:noFill/>
        </p:spPr>
        <p:txBody>
          <a:bodyPr wrap="square" rtlCol="0">
            <a:spAutoFit/>
          </a:bodyPr>
          <a:lstStyle/>
          <a:p>
            <a:r>
              <a:rPr lang="en-US" sz="4000" dirty="0" smtClean="0">
                <a:latin typeface="+mj-lt"/>
              </a:rPr>
              <a:t>#</a:t>
            </a:r>
            <a:r>
              <a:rPr lang="en-US" sz="4000" dirty="0" err="1" smtClean="0">
                <a:latin typeface="+mj-lt"/>
              </a:rPr>
              <a:t>FATech</a:t>
            </a:r>
            <a:endParaRPr lang="en-US" sz="4000" dirty="0">
              <a:latin typeface="+mj-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laceholder_b7dff22a-629f-49e1-96f0-c299c3cfec6b.png"/>
          <p:cNvPicPr>
            <a:picLocks/>
          </p:cNvPicPr>
          <p:nvPr>
            <p:custDataLst>
              <p:tags r:id="rId1"/>
            </p:custDataLst>
          </p:nvPr>
        </p:nvPicPr>
        <p:blipFill>
          <a:blip r:embed="rId4" cstate="print"/>
          <a:stretch>
            <a:fillRect/>
          </a:stretch>
        </p:blipFill>
        <p:spPr>
          <a:xfrm>
            <a:off x="254000" y="254000"/>
            <a:ext cx="8636000" cy="63500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sz="quarter" idx="1"/>
          </p:nvPr>
        </p:nvSpPr>
        <p:spPr>
          <a:xfrm>
            <a:off x="457200" y="1752600"/>
            <a:ext cx="8153400" cy="4495800"/>
          </a:xfrm>
        </p:spPr>
        <p:txBody>
          <a:bodyPr/>
          <a:lstStyle/>
          <a:p>
            <a:pPr eaLnBrk="1" hangingPunct="1"/>
            <a:r>
              <a:rPr lang="en-US" dirty="0" smtClean="0"/>
              <a:t>Students take an active role rather than the passive role of recipient of information transmitted by a teacher, textbook, or broadcast. </a:t>
            </a:r>
          </a:p>
          <a:p>
            <a:pPr eaLnBrk="1" hangingPunct="1"/>
            <a:r>
              <a:rPr lang="en-US" dirty="0" smtClean="0"/>
              <a:t>The most common--and in fact, nearly universal--teacher-reported effect on students was an increase in motivation.</a:t>
            </a:r>
          </a:p>
          <a:p>
            <a:pPr eaLnBrk="1" hangingPunct="1"/>
            <a:r>
              <a:rPr lang="en-US" dirty="0" smtClean="0"/>
              <a:t>Students are able to handle </a:t>
            </a:r>
            <a:r>
              <a:rPr lang="en-US" i="1" dirty="0" smtClean="0"/>
              <a:t>more complex assignments</a:t>
            </a:r>
            <a:r>
              <a:rPr lang="en-US" dirty="0" smtClean="0"/>
              <a:t> and do more with higher-order skills.</a:t>
            </a:r>
          </a:p>
          <a:p>
            <a:pPr algn="r" eaLnBrk="1" hangingPunct="1">
              <a:buNone/>
            </a:pPr>
            <a:r>
              <a:rPr lang="en-US" sz="1600" i="1" dirty="0" smtClean="0">
                <a:solidFill>
                  <a:schemeClr val="accent1">
                    <a:lumMod val="75000"/>
                  </a:schemeClr>
                </a:solidFill>
              </a:rPr>
              <a:t>“Effects of Technology on Classrooms and Students.”</a:t>
            </a:r>
          </a:p>
          <a:p>
            <a:pPr algn="r" eaLnBrk="1" hangingPunct="1">
              <a:buNone/>
            </a:pPr>
            <a:r>
              <a:rPr lang="en-US" sz="1600" i="1" dirty="0" smtClean="0">
                <a:solidFill>
                  <a:schemeClr val="accent1">
                    <a:lumMod val="75000"/>
                  </a:schemeClr>
                </a:solidFill>
              </a:rPr>
              <a:t>United States Department of Education</a:t>
            </a:r>
          </a:p>
          <a:p>
            <a:pPr algn="r" eaLnBrk="1" hangingPunct="1">
              <a:buNone/>
            </a:pPr>
            <a:endParaRPr lang="en-US" sz="2500" i="1" dirty="0" smtClean="0">
              <a:solidFill>
                <a:schemeClr val="accent1">
                  <a:lumMod val="75000"/>
                </a:schemeClr>
              </a:solidFill>
            </a:endParaRPr>
          </a:p>
          <a:p>
            <a:pPr eaLnBrk="1" hangingPunct="1">
              <a:buNone/>
            </a:pPr>
            <a:endParaRPr lang="en-US" sz="4400" dirty="0" smtClean="0"/>
          </a:p>
          <a:p>
            <a:pPr eaLnBrk="1" hangingPunct="1"/>
            <a:endParaRPr lang="en-US" dirty="0" smtClean="0"/>
          </a:p>
          <a:p>
            <a:pPr eaLnBrk="1" hangingPunct="1"/>
            <a:endParaRPr lang="en-US" dirty="0" smtClean="0"/>
          </a:p>
        </p:txBody>
      </p:sp>
      <p:sp>
        <p:nvSpPr>
          <p:cNvPr id="11267" name="Title 3"/>
          <p:cNvSpPr>
            <a:spLocks noGrp="1"/>
          </p:cNvSpPr>
          <p:nvPr>
            <p:ph type="title"/>
          </p:nvPr>
        </p:nvSpPr>
        <p:spPr>
          <a:xfrm>
            <a:off x="3124200" y="152400"/>
            <a:ext cx="5562600" cy="990600"/>
          </a:xfrm>
        </p:spPr>
        <p:txBody>
          <a:bodyPr/>
          <a:lstStyle/>
          <a:p>
            <a:pPr algn="r" eaLnBrk="1" hangingPunct="1"/>
            <a:r>
              <a:rPr lang="en-US" dirty="0" smtClean="0">
                <a:solidFill>
                  <a:schemeClr val="tx1"/>
                </a:solidFill>
              </a:rPr>
              <a:t>Why use Technology in the Classroom?</a:t>
            </a:r>
          </a:p>
        </p:txBody>
      </p:sp>
      <p:pic>
        <p:nvPicPr>
          <p:cNvPr id="5" name="Picture 4" descr="1.png"/>
          <p:cNvPicPr>
            <a:picLocks noChangeAspect="1"/>
          </p:cNvPicPr>
          <p:nvPr/>
        </p:nvPicPr>
        <p:blipFill>
          <a:blip r:embed="rId3" cstate="print"/>
          <a:srcRect t="37940" r="40000"/>
          <a:stretch>
            <a:fillRect/>
          </a:stretch>
        </p:blipFill>
        <p:spPr>
          <a:xfrm>
            <a:off x="76200" y="0"/>
            <a:ext cx="1685963" cy="1239384"/>
          </a:xfrm>
          <a:prstGeom prst="rect">
            <a:avLst/>
          </a:prstGeom>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3"/>
          <p:cNvSpPr>
            <a:spLocks noGrp="1"/>
          </p:cNvSpPr>
          <p:nvPr>
            <p:ph type="title"/>
          </p:nvPr>
        </p:nvSpPr>
        <p:spPr>
          <a:xfrm>
            <a:off x="3124200" y="152400"/>
            <a:ext cx="5562600" cy="990600"/>
          </a:xfrm>
        </p:spPr>
        <p:txBody>
          <a:bodyPr/>
          <a:lstStyle/>
          <a:p>
            <a:pPr algn="r" eaLnBrk="1" hangingPunct="1"/>
            <a:r>
              <a:rPr lang="en-US" dirty="0" smtClean="0">
                <a:solidFill>
                  <a:schemeClr val="tx1"/>
                </a:solidFill>
              </a:rPr>
              <a:t>Why use Technology in the Classroom?</a:t>
            </a:r>
          </a:p>
        </p:txBody>
      </p:sp>
      <p:pic>
        <p:nvPicPr>
          <p:cNvPr id="5" name="Picture 4" descr="1.png"/>
          <p:cNvPicPr>
            <a:picLocks noChangeAspect="1"/>
          </p:cNvPicPr>
          <p:nvPr/>
        </p:nvPicPr>
        <p:blipFill>
          <a:blip r:embed="rId3" cstate="print"/>
          <a:srcRect t="37940" r="40000"/>
          <a:stretch>
            <a:fillRect/>
          </a:stretch>
        </p:blipFill>
        <p:spPr>
          <a:xfrm>
            <a:off x="76200" y="0"/>
            <a:ext cx="1685963" cy="1239384"/>
          </a:xfrm>
          <a:prstGeom prst="rect">
            <a:avLst/>
          </a:prstGeom>
        </p:spPr>
      </p:pic>
      <p:sp>
        <p:nvSpPr>
          <p:cNvPr id="6" name="Content Placeholder 5"/>
          <p:cNvSpPr>
            <a:spLocks noGrp="1"/>
          </p:cNvSpPr>
          <p:nvPr>
            <p:ph sz="quarter" idx="1"/>
          </p:nvPr>
        </p:nvSpPr>
        <p:spPr>
          <a:xfrm>
            <a:off x="304800" y="1600200"/>
            <a:ext cx="8686800" cy="4495800"/>
          </a:xfrm>
        </p:spPr>
        <p:txBody>
          <a:bodyPr/>
          <a:lstStyle/>
          <a:p>
            <a:pPr marL="0" indent="0" eaLnBrk="1" hangingPunct="1">
              <a:buNone/>
            </a:pPr>
            <a:r>
              <a:rPr lang="en-US" altLang="en-US" sz="3100" i="1" dirty="0" smtClean="0">
                <a:ea typeface="ＭＳ Ｐゴシック" pitchFamily="34" charset="-128"/>
              </a:rPr>
              <a:t>"Students who are college and career ready </a:t>
            </a:r>
            <a:r>
              <a:rPr lang="en-US" altLang="en-US" sz="3100" i="1" u="sng" dirty="0" smtClean="0">
                <a:ea typeface="ＭＳ Ｐゴシック" pitchFamily="34" charset="-128"/>
              </a:rPr>
              <a:t>employ technology thoughtfully</a:t>
            </a:r>
            <a:r>
              <a:rPr lang="en-US" altLang="en-US" sz="3100" i="1" dirty="0" smtClean="0">
                <a:ea typeface="ＭＳ Ｐゴシック" pitchFamily="34" charset="-128"/>
              </a:rPr>
              <a:t> to enhance their reading, writing, speaking, listening, and language use. They tailor their searches online to acquire useful information efficiently, and they integrate what they learn using technology with what they learn offline. They are familiar with the strengths and limitations of various technological tools and mediums and can select and use those best suited to their communication goals.”</a:t>
            </a:r>
          </a:p>
          <a:p>
            <a:pPr algn="r" eaLnBrk="1" hangingPunct="1">
              <a:buNone/>
            </a:pPr>
            <a:r>
              <a:rPr lang="en-US" sz="1600" dirty="0" smtClean="0">
                <a:solidFill>
                  <a:schemeClr val="accent1">
                    <a:lumMod val="75000"/>
                  </a:schemeClr>
                </a:solidFill>
              </a:rPr>
              <a:t>"Students Who Are College and Career Ready in Reading, Writing, Speaking, Listening, &amp; Language." </a:t>
            </a:r>
            <a:r>
              <a:rPr lang="en-US" sz="1600" i="1" dirty="0" smtClean="0">
                <a:solidFill>
                  <a:schemeClr val="accent1">
                    <a:lumMod val="75000"/>
                  </a:schemeClr>
                </a:solidFill>
              </a:rPr>
              <a:t>English Language Arts Standards</a:t>
            </a:r>
            <a:r>
              <a:rPr lang="en-US" sz="1600" dirty="0" smtClean="0">
                <a:solidFill>
                  <a:schemeClr val="accent1">
                    <a:lumMod val="75000"/>
                  </a:schemeClr>
                </a:solidFill>
              </a:rPr>
              <a:t>. Common Core State Standards Initiative</a:t>
            </a:r>
            <a:endParaRPr lang="en-US" sz="1600" dirty="0">
              <a:solidFill>
                <a:schemeClr val="accent1">
                  <a:lumMod val="75000"/>
                </a:schemeClr>
              </a:solidFill>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3"/>
          <p:cNvSpPr>
            <a:spLocks noGrp="1"/>
          </p:cNvSpPr>
          <p:nvPr>
            <p:ph type="title"/>
          </p:nvPr>
        </p:nvSpPr>
        <p:spPr>
          <a:xfrm>
            <a:off x="3124200" y="152400"/>
            <a:ext cx="5562600" cy="990600"/>
          </a:xfrm>
        </p:spPr>
        <p:txBody>
          <a:bodyPr/>
          <a:lstStyle/>
          <a:p>
            <a:pPr algn="r" eaLnBrk="1" hangingPunct="1"/>
            <a:r>
              <a:rPr lang="en-US" dirty="0" smtClean="0">
                <a:solidFill>
                  <a:schemeClr val="tx1"/>
                </a:solidFill>
              </a:rPr>
              <a:t>Why use Technology in the Classroom?</a:t>
            </a:r>
          </a:p>
        </p:txBody>
      </p:sp>
      <p:pic>
        <p:nvPicPr>
          <p:cNvPr id="5" name="Picture 4" descr="1.png"/>
          <p:cNvPicPr>
            <a:picLocks noChangeAspect="1"/>
          </p:cNvPicPr>
          <p:nvPr/>
        </p:nvPicPr>
        <p:blipFill>
          <a:blip r:embed="rId3" cstate="print"/>
          <a:srcRect t="37940" r="40000"/>
          <a:stretch>
            <a:fillRect/>
          </a:stretch>
        </p:blipFill>
        <p:spPr>
          <a:xfrm>
            <a:off x="76200" y="0"/>
            <a:ext cx="1685963" cy="1239384"/>
          </a:xfrm>
          <a:prstGeom prst="rect">
            <a:avLst/>
          </a:prstGeom>
        </p:spPr>
      </p:pic>
      <p:sp>
        <p:nvSpPr>
          <p:cNvPr id="6" name="Content Placeholder 5"/>
          <p:cNvSpPr>
            <a:spLocks noGrp="1"/>
          </p:cNvSpPr>
          <p:nvPr>
            <p:ph sz="quarter" idx="1"/>
          </p:nvPr>
        </p:nvSpPr>
        <p:spPr>
          <a:xfrm>
            <a:off x="304800" y="1600200"/>
            <a:ext cx="8839200" cy="4495800"/>
          </a:xfrm>
        </p:spPr>
        <p:txBody>
          <a:bodyPr/>
          <a:lstStyle/>
          <a:p>
            <a:pPr marL="0" indent="0" eaLnBrk="1" hangingPunct="1">
              <a:buNone/>
            </a:pPr>
            <a:r>
              <a:rPr lang="en-US" altLang="en-US" b="1" dirty="0" smtClean="0">
                <a:ea typeface="ＭＳ Ｐゴシック" pitchFamily="34" charset="-128"/>
              </a:rPr>
              <a:t>ISTE</a:t>
            </a:r>
            <a:r>
              <a:rPr lang="en-US" altLang="en-US" dirty="0" smtClean="0">
                <a:ea typeface="ＭＳ Ｐゴシック" pitchFamily="34" charset="-128"/>
              </a:rPr>
              <a:t> (International Society for Technology in Education) Standards- expectations for the skills and work students should display. </a:t>
            </a:r>
          </a:p>
          <a:p>
            <a:pPr marL="835025" lvl="1" indent="-514350" eaLnBrk="1" hangingPunct="1">
              <a:buFont typeface="+mj-lt"/>
              <a:buAutoNum type="arabicPeriod"/>
            </a:pPr>
            <a:r>
              <a:rPr lang="en-US" altLang="en-US" sz="2800" dirty="0" smtClean="0">
                <a:ea typeface="ＭＳ Ｐゴシック" pitchFamily="34" charset="-128"/>
              </a:rPr>
              <a:t>Creativity and Innovation</a:t>
            </a:r>
          </a:p>
          <a:p>
            <a:pPr marL="835025" lvl="1" indent="-514350" eaLnBrk="1" hangingPunct="1">
              <a:buFont typeface="+mj-lt"/>
              <a:buAutoNum type="arabicPeriod"/>
            </a:pPr>
            <a:r>
              <a:rPr lang="en-US" altLang="en-US" sz="2800" dirty="0" smtClean="0">
                <a:ea typeface="ＭＳ Ｐゴシック" pitchFamily="34" charset="-128"/>
              </a:rPr>
              <a:t>Communication and Collaboration</a:t>
            </a:r>
          </a:p>
          <a:p>
            <a:pPr marL="835025" lvl="1" indent="-514350" eaLnBrk="1" hangingPunct="1">
              <a:buFont typeface="+mj-lt"/>
              <a:buAutoNum type="arabicPeriod"/>
            </a:pPr>
            <a:r>
              <a:rPr lang="en-US" altLang="en-US" sz="2800" dirty="0" smtClean="0">
                <a:ea typeface="ＭＳ Ｐゴシック" pitchFamily="34" charset="-128"/>
              </a:rPr>
              <a:t>Research and Information Fluency</a:t>
            </a:r>
          </a:p>
          <a:p>
            <a:pPr marL="835025" lvl="1" indent="-514350" eaLnBrk="1" hangingPunct="1">
              <a:buFont typeface="+mj-lt"/>
              <a:buAutoNum type="arabicPeriod"/>
            </a:pPr>
            <a:r>
              <a:rPr lang="en-US" altLang="en-US" sz="2800" dirty="0" smtClean="0">
                <a:ea typeface="ＭＳ Ｐゴシック" pitchFamily="34" charset="-128"/>
              </a:rPr>
              <a:t>Critical Thinking, Problem Solving, and Decision Making</a:t>
            </a:r>
          </a:p>
          <a:p>
            <a:pPr marL="835025" lvl="1" indent="-514350" eaLnBrk="1" hangingPunct="1">
              <a:buFont typeface="+mj-lt"/>
              <a:buAutoNum type="arabicPeriod"/>
            </a:pPr>
            <a:r>
              <a:rPr lang="en-US" altLang="en-US" sz="2800" dirty="0" smtClean="0">
                <a:ea typeface="ＭＳ Ｐゴシック" pitchFamily="34" charset="-128"/>
              </a:rPr>
              <a:t>Digital Citizenship</a:t>
            </a:r>
          </a:p>
          <a:p>
            <a:pPr marL="835025" lvl="1" indent="-514350" eaLnBrk="1" hangingPunct="1">
              <a:buFont typeface="+mj-lt"/>
              <a:buAutoNum type="arabicPeriod"/>
            </a:pPr>
            <a:r>
              <a:rPr lang="en-US" altLang="en-US" sz="2800" dirty="0" smtClean="0">
                <a:ea typeface="ＭＳ Ｐゴシック" pitchFamily="34" charset="-128"/>
              </a:rPr>
              <a:t>Technology Operations and Concepts</a:t>
            </a:r>
          </a:p>
          <a:p>
            <a:pPr marL="514350" indent="-514350" algn="r" eaLnBrk="1" hangingPunct="1">
              <a:buNone/>
            </a:pPr>
            <a:r>
              <a:rPr lang="en-US" sz="1600" dirty="0" smtClean="0">
                <a:solidFill>
                  <a:schemeClr val="accent1">
                    <a:lumMod val="75000"/>
                  </a:schemeClr>
                </a:solidFill>
              </a:rPr>
              <a:t>"ISTE Standards For Students." International Society for Technology in Education, http://www.iste.org/docs/pdfs/20-14_ISTE_Standards-S_PDF.pdf,  2007. </a:t>
            </a:r>
            <a:endParaRPr lang="en-US" altLang="en-US" sz="1600" dirty="0" smtClean="0">
              <a:solidFill>
                <a:schemeClr val="accent1">
                  <a:lumMod val="75000"/>
                </a:schemeClr>
              </a:solidFill>
              <a:ea typeface="ＭＳ Ｐゴシック" pitchFamily="34" charset="-128"/>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3"/>
          <p:cNvSpPr>
            <a:spLocks noGrp="1"/>
          </p:cNvSpPr>
          <p:nvPr>
            <p:ph type="title"/>
          </p:nvPr>
        </p:nvSpPr>
        <p:spPr>
          <a:xfrm>
            <a:off x="3124200" y="152400"/>
            <a:ext cx="5562600" cy="990600"/>
          </a:xfrm>
        </p:spPr>
        <p:txBody>
          <a:bodyPr/>
          <a:lstStyle/>
          <a:p>
            <a:pPr algn="r" eaLnBrk="1" hangingPunct="1"/>
            <a:r>
              <a:rPr lang="en-US" dirty="0" smtClean="0">
                <a:solidFill>
                  <a:schemeClr val="tx1"/>
                </a:solidFill>
              </a:rPr>
              <a:t>Why use Technology in the Classroom?</a:t>
            </a:r>
          </a:p>
        </p:txBody>
      </p:sp>
      <p:pic>
        <p:nvPicPr>
          <p:cNvPr id="5" name="Picture 4" descr="1.png"/>
          <p:cNvPicPr>
            <a:picLocks noChangeAspect="1"/>
          </p:cNvPicPr>
          <p:nvPr/>
        </p:nvPicPr>
        <p:blipFill>
          <a:blip r:embed="rId3" cstate="print"/>
          <a:srcRect t="37940" r="40000"/>
          <a:stretch>
            <a:fillRect/>
          </a:stretch>
        </p:blipFill>
        <p:spPr>
          <a:xfrm>
            <a:off x="76200" y="0"/>
            <a:ext cx="1685963" cy="1239384"/>
          </a:xfrm>
          <a:prstGeom prst="rect">
            <a:avLst/>
          </a:prstGeom>
        </p:spPr>
      </p:pic>
      <p:sp>
        <p:nvSpPr>
          <p:cNvPr id="6" name="Content Placeholder 5"/>
          <p:cNvSpPr>
            <a:spLocks noGrp="1"/>
          </p:cNvSpPr>
          <p:nvPr>
            <p:ph sz="quarter" idx="1"/>
          </p:nvPr>
        </p:nvSpPr>
        <p:spPr>
          <a:xfrm>
            <a:off x="304800" y="1600200"/>
            <a:ext cx="8839200" cy="4495800"/>
          </a:xfrm>
        </p:spPr>
        <p:txBody>
          <a:bodyPr/>
          <a:lstStyle/>
          <a:p>
            <a:pPr marL="0" indent="0" eaLnBrk="1" hangingPunct="1">
              <a:buNone/>
            </a:pPr>
            <a:r>
              <a:rPr lang="en-US" altLang="en-US" b="1" dirty="0" smtClean="0">
                <a:ea typeface="ＭＳ Ｐゴシック" pitchFamily="34" charset="-128"/>
              </a:rPr>
              <a:t>ISTE</a:t>
            </a:r>
            <a:r>
              <a:rPr lang="en-US" altLang="en-US" dirty="0" smtClean="0">
                <a:ea typeface="ＭＳ Ｐゴシック" pitchFamily="34" charset="-128"/>
              </a:rPr>
              <a:t> expectations for </a:t>
            </a:r>
            <a:r>
              <a:rPr lang="en-US" altLang="en-US" b="1" dirty="0" smtClean="0">
                <a:ea typeface="ＭＳ Ｐゴシック" pitchFamily="34" charset="-128"/>
              </a:rPr>
              <a:t>TEACHERS</a:t>
            </a:r>
          </a:p>
          <a:p>
            <a:pPr marL="835025" lvl="1" indent="-514350" eaLnBrk="1" hangingPunct="1">
              <a:buFont typeface="+mj-lt"/>
              <a:buAutoNum type="arabicPeriod"/>
            </a:pPr>
            <a:r>
              <a:rPr lang="en-US" altLang="en-US" sz="2800" dirty="0" smtClean="0">
                <a:ea typeface="ＭＳ Ｐゴシック" pitchFamily="34" charset="-128"/>
              </a:rPr>
              <a:t>Facilitate and inspire student learning and creativity</a:t>
            </a:r>
          </a:p>
          <a:p>
            <a:pPr marL="835025" lvl="1" indent="-514350" eaLnBrk="1" hangingPunct="1">
              <a:buFont typeface="+mj-lt"/>
              <a:buAutoNum type="arabicPeriod"/>
            </a:pPr>
            <a:r>
              <a:rPr lang="en-US" altLang="en-US" sz="2800" dirty="0" smtClean="0">
                <a:ea typeface="ＭＳ Ｐゴシック" pitchFamily="34" charset="-128"/>
              </a:rPr>
              <a:t>Design and develop digital age learning experiences and assessments</a:t>
            </a:r>
          </a:p>
          <a:p>
            <a:pPr marL="835025" lvl="1" indent="-514350" eaLnBrk="1" hangingPunct="1">
              <a:buFont typeface="+mj-lt"/>
              <a:buAutoNum type="arabicPeriod"/>
            </a:pPr>
            <a:r>
              <a:rPr lang="en-US" altLang="en-US" sz="2800" dirty="0" smtClean="0">
                <a:ea typeface="ＭＳ Ｐゴシック" pitchFamily="34" charset="-128"/>
              </a:rPr>
              <a:t>Model digital age work and learning</a:t>
            </a:r>
          </a:p>
          <a:p>
            <a:pPr marL="835025" lvl="1" indent="-514350" eaLnBrk="1" hangingPunct="1">
              <a:buFont typeface="+mj-lt"/>
              <a:buAutoNum type="arabicPeriod"/>
            </a:pPr>
            <a:r>
              <a:rPr lang="en-US" altLang="en-US" sz="2800" dirty="0" smtClean="0">
                <a:ea typeface="ＭＳ Ｐゴシック" pitchFamily="34" charset="-128"/>
              </a:rPr>
              <a:t>Promote and model digital citizenship and responsibility</a:t>
            </a:r>
          </a:p>
          <a:p>
            <a:pPr marL="835025" lvl="1" indent="-514350" eaLnBrk="1" hangingPunct="1">
              <a:buFont typeface="+mj-lt"/>
              <a:buAutoNum type="arabicPeriod"/>
            </a:pPr>
            <a:r>
              <a:rPr lang="en-US" altLang="en-US" sz="2800" dirty="0" smtClean="0">
                <a:ea typeface="ＭＳ Ｐゴシック" pitchFamily="34" charset="-128"/>
              </a:rPr>
              <a:t>Engage in professional growth and leadership</a:t>
            </a:r>
          </a:p>
          <a:p>
            <a:pPr marL="514350" indent="-514350" algn="r" eaLnBrk="1" hangingPunct="1">
              <a:buNone/>
            </a:pPr>
            <a:r>
              <a:rPr lang="en-US" sz="1600" dirty="0" smtClean="0">
                <a:solidFill>
                  <a:schemeClr val="accent1">
                    <a:lumMod val="75000"/>
                  </a:schemeClr>
                </a:solidFill>
              </a:rPr>
              <a:t>"ISTE Standards For Teachers." International Society for Technology in Education, http://www.iste.org/docs/pdfs/20-14_ISTE_Standards-T_PDF.pdf,  2007. </a:t>
            </a:r>
            <a:endParaRPr lang="en-US" altLang="en-US" sz="1600" dirty="0" smtClean="0">
              <a:solidFill>
                <a:schemeClr val="accent1">
                  <a:lumMod val="75000"/>
                </a:schemeClr>
              </a:solidFill>
              <a:ea typeface="ＭＳ Ｐゴシック" pitchFamily="34" charset="-128"/>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3"/>
          <p:cNvSpPr>
            <a:spLocks noGrp="1"/>
          </p:cNvSpPr>
          <p:nvPr>
            <p:ph type="title"/>
          </p:nvPr>
        </p:nvSpPr>
        <p:spPr>
          <a:xfrm>
            <a:off x="3124200" y="152400"/>
            <a:ext cx="5562600" cy="990600"/>
          </a:xfrm>
        </p:spPr>
        <p:txBody>
          <a:bodyPr/>
          <a:lstStyle/>
          <a:p>
            <a:pPr algn="r" eaLnBrk="1" hangingPunct="1"/>
            <a:r>
              <a:rPr lang="en-US" dirty="0" smtClean="0">
                <a:solidFill>
                  <a:schemeClr val="tx1"/>
                </a:solidFill>
              </a:rPr>
              <a:t>Why use Technology in the Classroom?</a:t>
            </a:r>
          </a:p>
        </p:txBody>
      </p:sp>
      <p:pic>
        <p:nvPicPr>
          <p:cNvPr id="5" name="Picture 4" descr="1.png"/>
          <p:cNvPicPr>
            <a:picLocks noChangeAspect="1"/>
          </p:cNvPicPr>
          <p:nvPr/>
        </p:nvPicPr>
        <p:blipFill>
          <a:blip r:embed="rId3" cstate="print"/>
          <a:srcRect t="37940" r="40000"/>
          <a:stretch>
            <a:fillRect/>
          </a:stretch>
        </p:blipFill>
        <p:spPr>
          <a:xfrm>
            <a:off x="76200" y="0"/>
            <a:ext cx="1685963" cy="1239384"/>
          </a:xfrm>
          <a:prstGeom prst="rect">
            <a:avLst/>
          </a:prstGeom>
        </p:spPr>
      </p:pic>
      <p:sp>
        <p:nvSpPr>
          <p:cNvPr id="6" name="Content Placeholder 5"/>
          <p:cNvSpPr>
            <a:spLocks noGrp="1"/>
          </p:cNvSpPr>
          <p:nvPr>
            <p:ph sz="quarter" idx="1"/>
          </p:nvPr>
        </p:nvSpPr>
        <p:spPr>
          <a:xfrm>
            <a:off x="457200" y="1752600"/>
            <a:ext cx="8305800" cy="4495800"/>
          </a:xfrm>
        </p:spPr>
        <p:txBody>
          <a:bodyPr/>
          <a:lstStyle/>
          <a:p>
            <a:pPr marL="0" indent="0" eaLnBrk="1" hangingPunct="1">
              <a:buNone/>
            </a:pPr>
            <a:r>
              <a:rPr lang="en-US" altLang="en-US" b="1" dirty="0" smtClean="0">
                <a:ea typeface="ＭＳ Ｐゴシック" pitchFamily="34" charset="-128"/>
              </a:rPr>
              <a:t>ISTE</a:t>
            </a:r>
            <a:r>
              <a:rPr lang="en-US" altLang="en-US" dirty="0" smtClean="0">
                <a:ea typeface="ＭＳ Ｐゴシック" pitchFamily="34" charset="-128"/>
              </a:rPr>
              <a:t> expectations for </a:t>
            </a:r>
            <a:r>
              <a:rPr lang="en-US" altLang="en-US" b="1" dirty="0" smtClean="0">
                <a:ea typeface="ＭＳ Ｐゴシック" pitchFamily="34" charset="-128"/>
              </a:rPr>
              <a:t>ADMINISTRATORS</a:t>
            </a:r>
          </a:p>
          <a:p>
            <a:pPr marL="835025" lvl="1" indent="-514350" eaLnBrk="1" hangingPunct="1">
              <a:buFont typeface="+mj-lt"/>
              <a:buAutoNum type="arabicPeriod"/>
            </a:pPr>
            <a:r>
              <a:rPr lang="en-US" altLang="en-US" sz="2800" dirty="0" smtClean="0">
                <a:ea typeface="ＭＳ Ｐゴシック" pitchFamily="34" charset="-128"/>
              </a:rPr>
              <a:t>Visionary leadership</a:t>
            </a:r>
          </a:p>
          <a:p>
            <a:pPr marL="835025" lvl="1" indent="-514350" eaLnBrk="1" hangingPunct="1">
              <a:buFont typeface="+mj-lt"/>
              <a:buAutoNum type="arabicPeriod"/>
            </a:pPr>
            <a:r>
              <a:rPr lang="en-US" altLang="en-US" sz="2800" dirty="0" smtClean="0">
                <a:ea typeface="ＭＳ Ｐゴシック" pitchFamily="34" charset="-128"/>
              </a:rPr>
              <a:t>Digital age learning culture</a:t>
            </a:r>
          </a:p>
          <a:p>
            <a:pPr marL="835025" lvl="1" indent="-514350" eaLnBrk="1" hangingPunct="1">
              <a:buFont typeface="+mj-lt"/>
              <a:buAutoNum type="arabicPeriod"/>
            </a:pPr>
            <a:r>
              <a:rPr lang="en-US" altLang="en-US" sz="2800" dirty="0" smtClean="0">
                <a:ea typeface="ＭＳ Ｐゴシック" pitchFamily="34" charset="-128"/>
              </a:rPr>
              <a:t>Excellence in professional practice</a:t>
            </a:r>
          </a:p>
          <a:p>
            <a:pPr marL="835025" lvl="1" indent="-514350" eaLnBrk="1" hangingPunct="1">
              <a:buFont typeface="+mj-lt"/>
              <a:buAutoNum type="arabicPeriod"/>
            </a:pPr>
            <a:r>
              <a:rPr lang="en-US" altLang="en-US" sz="2800" dirty="0" smtClean="0">
                <a:ea typeface="ＭＳ Ｐゴシック" pitchFamily="34" charset="-128"/>
              </a:rPr>
              <a:t>Systemic improvement</a:t>
            </a:r>
          </a:p>
          <a:p>
            <a:pPr marL="835025" lvl="1" indent="-514350" eaLnBrk="1" hangingPunct="1">
              <a:buFont typeface="+mj-lt"/>
              <a:buAutoNum type="arabicPeriod"/>
            </a:pPr>
            <a:r>
              <a:rPr lang="en-US" altLang="en-US" sz="2800" dirty="0" smtClean="0">
                <a:ea typeface="ＭＳ Ｐゴシック" pitchFamily="34" charset="-128"/>
              </a:rPr>
              <a:t>Digital citizenship</a:t>
            </a:r>
          </a:p>
          <a:p>
            <a:pPr marL="835025" lvl="1" indent="-514350" eaLnBrk="1" hangingPunct="1">
              <a:buNone/>
            </a:pPr>
            <a:endParaRPr lang="en-US" altLang="en-US" sz="2800" dirty="0" smtClean="0">
              <a:ea typeface="ＭＳ Ｐゴシック" pitchFamily="34" charset="-128"/>
            </a:endParaRPr>
          </a:p>
          <a:p>
            <a:pPr marL="514350" indent="-514350" algn="r" eaLnBrk="1" hangingPunct="1">
              <a:buNone/>
            </a:pPr>
            <a:r>
              <a:rPr lang="en-US" sz="1600" dirty="0" smtClean="0">
                <a:solidFill>
                  <a:schemeClr val="accent1">
                    <a:lumMod val="75000"/>
                  </a:schemeClr>
                </a:solidFill>
              </a:rPr>
              <a:t>"ISTE Standards For Administrators." International Society for Technology in Education, http://www.iste.org/docs/pdfs/20-14_ISTE_Standards-A_PDF.pdf,  2007. </a:t>
            </a:r>
            <a:endParaRPr lang="en-US" altLang="en-US" sz="1600" dirty="0" smtClean="0">
              <a:solidFill>
                <a:schemeClr val="accent1">
                  <a:lumMod val="75000"/>
                </a:schemeClr>
              </a:solidFill>
              <a:ea typeface="ＭＳ Ｐゴシック" pitchFamily="34" charset="-128"/>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1981200" y="152400"/>
            <a:ext cx="7010400" cy="990600"/>
          </a:xfrm>
        </p:spPr>
        <p:txBody>
          <a:bodyPr/>
          <a:lstStyle/>
          <a:p>
            <a:pPr algn="r" eaLnBrk="1" hangingPunct="1"/>
            <a:r>
              <a:rPr lang="en-US" altLang="en-US" dirty="0" smtClean="0">
                <a:solidFill>
                  <a:schemeClr val="tx1"/>
                </a:solidFill>
                <a:ea typeface="ＭＳ Ｐゴシック" pitchFamily="34" charset="-128"/>
              </a:rPr>
              <a:t/>
            </a:r>
            <a:br>
              <a:rPr lang="en-US" altLang="en-US" dirty="0" smtClean="0">
                <a:solidFill>
                  <a:schemeClr val="tx1"/>
                </a:solidFill>
                <a:ea typeface="ＭＳ Ｐゴシック" pitchFamily="34" charset="-128"/>
              </a:rPr>
            </a:br>
            <a:r>
              <a:rPr lang="en-US" altLang="en-US" dirty="0" smtClean="0">
                <a:solidFill>
                  <a:schemeClr val="tx1"/>
                </a:solidFill>
                <a:ea typeface="ＭＳ Ｐゴシック" pitchFamily="34" charset="-128"/>
              </a:rPr>
              <a:t>What is the point of FA Tech?</a:t>
            </a:r>
            <a:r>
              <a:rPr lang="en-US" altLang="en-US" dirty="0" smtClean="0">
                <a:ea typeface="ＭＳ Ｐゴシック" pitchFamily="34" charset="-128"/>
              </a:rPr>
              <a:t>	</a:t>
            </a:r>
          </a:p>
        </p:txBody>
      </p:sp>
      <p:sp>
        <p:nvSpPr>
          <p:cNvPr id="22531" name="Content Placeholder 2"/>
          <p:cNvSpPr>
            <a:spLocks noGrp="1"/>
          </p:cNvSpPr>
          <p:nvPr>
            <p:ph sz="quarter" idx="1"/>
          </p:nvPr>
        </p:nvSpPr>
        <p:spPr>
          <a:xfrm>
            <a:off x="609600" y="1600200"/>
            <a:ext cx="7772400" cy="3733800"/>
          </a:xfrm>
        </p:spPr>
        <p:txBody>
          <a:bodyPr/>
          <a:lstStyle/>
          <a:p>
            <a:pPr eaLnBrk="1" hangingPunct="1"/>
            <a:r>
              <a:rPr lang="en-US" altLang="en-US" sz="3200" dirty="0" smtClean="0">
                <a:ea typeface="ＭＳ Ｐゴシック" pitchFamily="34" charset="-128"/>
              </a:rPr>
              <a:t>Speeds up the feedback process</a:t>
            </a:r>
          </a:p>
          <a:p>
            <a:pPr eaLnBrk="1" hangingPunct="1"/>
            <a:r>
              <a:rPr lang="en-US" altLang="en-US" sz="3200" dirty="0" smtClean="0">
                <a:ea typeface="ＭＳ Ｐゴシック" pitchFamily="34" charset="-128"/>
              </a:rPr>
              <a:t>Shows trends in learning</a:t>
            </a:r>
          </a:p>
          <a:p>
            <a:pPr eaLnBrk="1" hangingPunct="1"/>
            <a:r>
              <a:rPr lang="en-US" altLang="en-US" sz="3200" dirty="0" smtClean="0">
                <a:ea typeface="ＭＳ Ｐゴシック" pitchFamily="34" charset="-128"/>
              </a:rPr>
              <a:t>Makes it easier to grade, give timely and descriptive feedback</a:t>
            </a:r>
          </a:p>
          <a:p>
            <a:pPr eaLnBrk="1" hangingPunct="1"/>
            <a:r>
              <a:rPr lang="en-US" altLang="en-US" sz="3200" dirty="0" smtClean="0">
                <a:ea typeface="ＭＳ Ｐゴシック" pitchFamily="34" charset="-128"/>
              </a:rPr>
              <a:t>Creates a more permanent record of the process</a:t>
            </a:r>
          </a:p>
          <a:p>
            <a:pPr eaLnBrk="1" hangingPunct="1"/>
            <a:r>
              <a:rPr lang="en-US" altLang="en-US" sz="3200" dirty="0" smtClean="0">
                <a:ea typeface="ＭＳ Ｐゴシック" pitchFamily="34" charset="-128"/>
              </a:rPr>
              <a:t>Useful as artifacts for SLO</a:t>
            </a:r>
          </a:p>
          <a:p>
            <a:pPr eaLnBrk="1" hangingPunct="1"/>
            <a:r>
              <a:rPr lang="en-US" altLang="en-US" sz="3200" dirty="0" smtClean="0">
                <a:ea typeface="ＭＳ Ｐゴシック" pitchFamily="34" charset="-128"/>
              </a:rPr>
              <a:t>Students ENJOY IT!</a:t>
            </a:r>
          </a:p>
          <a:p>
            <a:pPr eaLnBrk="1" hangingPunct="1"/>
            <a:endParaRPr lang="en-US" altLang="en-US" sz="3200" dirty="0" smtClean="0">
              <a:ea typeface="ＭＳ Ｐゴシック" pitchFamily="34" charset="-128"/>
            </a:endParaRPr>
          </a:p>
          <a:p>
            <a:pPr eaLnBrk="1" hangingPunct="1"/>
            <a:endParaRPr lang="en-US" altLang="en-US" sz="3200" dirty="0" smtClean="0">
              <a:ea typeface="ＭＳ Ｐゴシック" pitchFamily="34" charset="-128"/>
            </a:endParaRPr>
          </a:p>
        </p:txBody>
      </p:sp>
      <p:pic>
        <p:nvPicPr>
          <p:cNvPr id="5" name="Picture 4" descr="1.png"/>
          <p:cNvPicPr>
            <a:picLocks noChangeAspect="1"/>
          </p:cNvPicPr>
          <p:nvPr/>
        </p:nvPicPr>
        <p:blipFill>
          <a:blip r:embed="rId2" cstate="print"/>
          <a:srcRect t="37940" r="40000"/>
          <a:stretch>
            <a:fillRect/>
          </a:stretch>
        </p:blipFill>
        <p:spPr>
          <a:xfrm>
            <a:off x="76200" y="0"/>
            <a:ext cx="1685963" cy="1239384"/>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sz="quarter" idx="1"/>
          </p:nvPr>
        </p:nvSpPr>
        <p:spPr>
          <a:xfrm>
            <a:off x="457200" y="1752600"/>
            <a:ext cx="8153400" cy="4495800"/>
          </a:xfrm>
        </p:spPr>
        <p:txBody>
          <a:bodyPr/>
          <a:lstStyle/>
          <a:p>
            <a:pPr eaLnBrk="1" hangingPunct="1">
              <a:buNone/>
            </a:pPr>
            <a:endParaRPr lang="en-US" sz="3200" dirty="0" smtClean="0"/>
          </a:p>
          <a:p>
            <a:pPr eaLnBrk="1" hangingPunct="1"/>
            <a:endParaRPr lang="en-US" sz="4400" dirty="0" smtClean="0"/>
          </a:p>
          <a:p>
            <a:pPr eaLnBrk="1" hangingPunct="1"/>
            <a:endParaRPr lang="en-US" dirty="0" smtClean="0"/>
          </a:p>
          <a:p>
            <a:pPr eaLnBrk="1" hangingPunct="1"/>
            <a:endParaRPr lang="en-US" dirty="0" smtClean="0"/>
          </a:p>
        </p:txBody>
      </p:sp>
      <p:sp>
        <p:nvSpPr>
          <p:cNvPr id="11267" name="Title 3"/>
          <p:cNvSpPr>
            <a:spLocks noGrp="1"/>
          </p:cNvSpPr>
          <p:nvPr>
            <p:ph type="title"/>
          </p:nvPr>
        </p:nvSpPr>
        <p:spPr>
          <a:xfrm>
            <a:off x="3124200" y="152400"/>
            <a:ext cx="5562600" cy="990600"/>
          </a:xfrm>
        </p:spPr>
        <p:txBody>
          <a:bodyPr/>
          <a:lstStyle/>
          <a:p>
            <a:pPr algn="r" eaLnBrk="1" hangingPunct="1"/>
            <a:r>
              <a:rPr lang="en-US" dirty="0" smtClean="0">
                <a:solidFill>
                  <a:schemeClr val="tx1"/>
                </a:solidFill>
              </a:rPr>
              <a:t>“Beginner” Technology</a:t>
            </a:r>
          </a:p>
        </p:txBody>
      </p:sp>
      <p:graphicFrame>
        <p:nvGraphicFramePr>
          <p:cNvPr id="5" name="Table 4"/>
          <p:cNvGraphicFramePr>
            <a:graphicFrameLocks noGrp="1"/>
          </p:cNvGraphicFramePr>
          <p:nvPr/>
        </p:nvGraphicFramePr>
        <p:xfrm>
          <a:off x="228600" y="1676401"/>
          <a:ext cx="8686800" cy="3733799"/>
        </p:xfrm>
        <a:graphic>
          <a:graphicData uri="http://schemas.openxmlformats.org/drawingml/2006/table">
            <a:tbl>
              <a:tblPr firstRow="1" bandRow="1">
                <a:tableStyleId>{5C22544A-7EE6-4342-B048-85BDC9FD1C3A}</a:tableStyleId>
              </a:tblPr>
              <a:tblGrid>
                <a:gridCol w="1600200"/>
                <a:gridCol w="2514600"/>
                <a:gridCol w="4572000"/>
              </a:tblGrid>
              <a:tr h="424634">
                <a:tc>
                  <a:txBody>
                    <a:bodyPr/>
                    <a:lstStyle/>
                    <a:p>
                      <a:pPr algn="ctr"/>
                      <a:r>
                        <a:rPr lang="en-US" dirty="0" smtClean="0"/>
                        <a:t>Name</a:t>
                      </a:r>
                      <a:endParaRPr lang="en-US" dirty="0"/>
                    </a:p>
                  </a:txBody>
                  <a:tcPr/>
                </a:tc>
                <a:tc>
                  <a:txBody>
                    <a:bodyPr/>
                    <a:lstStyle/>
                    <a:p>
                      <a:pPr algn="ctr"/>
                      <a:r>
                        <a:rPr lang="en-US" dirty="0" smtClean="0"/>
                        <a:t>Site</a:t>
                      </a:r>
                      <a:endParaRPr lang="en-US" dirty="0"/>
                    </a:p>
                  </a:txBody>
                  <a:tcPr/>
                </a:tc>
                <a:tc>
                  <a:txBody>
                    <a:bodyPr/>
                    <a:lstStyle/>
                    <a:p>
                      <a:pPr algn="ctr"/>
                      <a:r>
                        <a:rPr lang="en-US" dirty="0" smtClean="0"/>
                        <a:t>Purpose</a:t>
                      </a:r>
                      <a:endParaRPr lang="en-US" dirty="0"/>
                    </a:p>
                  </a:txBody>
                  <a:tcPr/>
                </a:tc>
              </a:tr>
              <a:tr h="1082150">
                <a:tc>
                  <a:txBody>
                    <a:bodyPr/>
                    <a:lstStyle/>
                    <a:p>
                      <a:r>
                        <a:rPr lang="en-US" dirty="0" err="1" smtClean="0"/>
                        <a:t>Socrative</a:t>
                      </a:r>
                      <a:endParaRPr lang="en-US" dirty="0"/>
                    </a:p>
                  </a:txBody>
                  <a:tcPr/>
                </a:tc>
                <a:tc>
                  <a:txBody>
                    <a:bodyPr/>
                    <a:lstStyle/>
                    <a:p>
                      <a:r>
                        <a:rPr kumimoji="0" lang="en-US" b="0" i="0" kern="1200" dirty="0" smtClean="0">
                          <a:solidFill>
                            <a:schemeClr val="dk1"/>
                          </a:solidFill>
                          <a:latin typeface="+mn-lt"/>
                          <a:ea typeface="+mn-ea"/>
                          <a:cs typeface="+mn-cs"/>
                          <a:hlinkClick r:id="rId3"/>
                        </a:rPr>
                        <a:t>www.socrative.com</a:t>
                      </a:r>
                      <a:r>
                        <a:rPr kumimoji="0" lang="en-US" b="0" i="0" kern="1200" dirty="0" smtClean="0">
                          <a:solidFill>
                            <a:schemeClr val="dk1"/>
                          </a:solidFill>
                          <a:latin typeface="+mn-lt"/>
                          <a:ea typeface="+mn-ea"/>
                          <a:cs typeface="+mn-cs"/>
                        </a:rPr>
                        <a:t> </a:t>
                      </a:r>
                      <a:endParaRPr lang="en-US" dirty="0"/>
                    </a:p>
                  </a:txBody>
                  <a:tcPr/>
                </a:tc>
                <a:tc>
                  <a:txBody>
                    <a:bodyPr/>
                    <a:lstStyle/>
                    <a:p>
                      <a:r>
                        <a:rPr kumimoji="0" lang="en-US" b="0" i="0" kern="1200" dirty="0" smtClean="0">
                          <a:solidFill>
                            <a:schemeClr val="dk1"/>
                          </a:solidFill>
                          <a:latin typeface="+mn-lt"/>
                          <a:ea typeface="+mn-ea"/>
                          <a:cs typeface="+mn-cs"/>
                        </a:rPr>
                        <a:t>A student response system for quick feedback with quizzes in SR, Short answer or TF, exit tickets, games, </a:t>
                      </a:r>
                      <a:endParaRPr lang="en-US" dirty="0"/>
                    </a:p>
                  </a:txBody>
                  <a:tcPr/>
                </a:tc>
              </a:tr>
              <a:tr h="989865">
                <a:tc>
                  <a:txBody>
                    <a:bodyPr/>
                    <a:lstStyle/>
                    <a:p>
                      <a:r>
                        <a:rPr lang="en-US" dirty="0" err="1" smtClean="0"/>
                        <a:t>Kahoot</a:t>
                      </a:r>
                      <a:endParaRPr lang="en-US" dirty="0"/>
                    </a:p>
                  </a:txBody>
                  <a:tcPr/>
                </a:tc>
                <a:tc>
                  <a:txBody>
                    <a:bodyPr/>
                    <a:lstStyle/>
                    <a:p>
                      <a:r>
                        <a:rPr kumimoji="0" lang="en-US" b="0" i="0" kern="1200" dirty="0" smtClean="0">
                          <a:solidFill>
                            <a:schemeClr val="dk1"/>
                          </a:solidFill>
                          <a:latin typeface="+mn-lt"/>
                          <a:ea typeface="+mn-ea"/>
                          <a:cs typeface="+mn-cs"/>
                          <a:hlinkClick r:id="rId4"/>
                        </a:rPr>
                        <a:t>www.getkahoot.com</a:t>
                      </a:r>
                      <a:r>
                        <a:rPr kumimoji="0" lang="en-US" b="0" i="0" kern="1200" dirty="0" smtClean="0">
                          <a:solidFill>
                            <a:schemeClr val="dk1"/>
                          </a:solidFill>
                          <a:latin typeface="+mn-lt"/>
                          <a:ea typeface="+mn-ea"/>
                          <a:cs typeface="+mn-cs"/>
                        </a:rPr>
                        <a:t>    </a:t>
                      </a:r>
                      <a:endParaRPr lang="en-US" dirty="0"/>
                    </a:p>
                  </a:txBody>
                  <a:tcPr/>
                </a:tc>
                <a:tc>
                  <a:txBody>
                    <a:bodyPr/>
                    <a:lstStyle/>
                    <a:p>
                      <a:r>
                        <a:rPr kumimoji="0" lang="en-US" b="0" i="0" kern="1200" dirty="0" smtClean="0">
                          <a:solidFill>
                            <a:schemeClr val="dk1"/>
                          </a:solidFill>
                          <a:latin typeface="+mn-lt"/>
                          <a:ea typeface="+mn-ea"/>
                          <a:cs typeface="+mn-cs"/>
                        </a:rPr>
                        <a:t>Create quizzes that can be taken on various tech, results are available in a spreadsheet. Can embed video, have open ended answers</a:t>
                      </a:r>
                      <a:endParaRPr lang="en-US" dirty="0"/>
                    </a:p>
                  </a:txBody>
                  <a:tcPr/>
                </a:tc>
              </a:tr>
              <a:tr h="1237150">
                <a:tc>
                  <a:txBody>
                    <a:bodyPr/>
                    <a:lstStyle/>
                    <a:p>
                      <a:r>
                        <a:rPr lang="en-US" dirty="0" smtClean="0"/>
                        <a:t>Today’s Meet</a:t>
                      </a:r>
                      <a:endParaRPr lang="en-US" dirty="0"/>
                    </a:p>
                  </a:txBody>
                  <a:tcPr/>
                </a:tc>
                <a:tc>
                  <a:txBody>
                    <a:bodyPr/>
                    <a:lstStyle/>
                    <a:p>
                      <a:r>
                        <a:rPr kumimoji="0" lang="en-US" b="0" i="0" kern="1200" dirty="0" smtClean="0">
                          <a:solidFill>
                            <a:schemeClr val="dk1"/>
                          </a:solidFill>
                          <a:latin typeface="+mn-lt"/>
                          <a:ea typeface="+mn-ea"/>
                          <a:cs typeface="+mn-cs"/>
                          <a:hlinkClick r:id="rId5"/>
                        </a:rPr>
                        <a:t>www.todaysmeet.com</a:t>
                      </a:r>
                      <a:r>
                        <a:rPr kumimoji="0" lang="en-US" b="0" i="0" kern="1200" dirty="0" smtClean="0">
                          <a:solidFill>
                            <a:schemeClr val="dk1"/>
                          </a:solidFill>
                          <a:latin typeface="+mn-lt"/>
                          <a:ea typeface="+mn-ea"/>
                          <a:cs typeface="+mn-cs"/>
                        </a:rPr>
                        <a:t>  </a:t>
                      </a:r>
                      <a:endParaRPr lang="en-US" dirty="0"/>
                    </a:p>
                  </a:txBody>
                  <a:tcPr/>
                </a:tc>
                <a:tc>
                  <a:txBody>
                    <a:bodyPr/>
                    <a:lstStyle/>
                    <a:p>
                      <a:r>
                        <a:rPr kumimoji="0" lang="en-US" b="0" i="0" kern="1200" dirty="0" smtClean="0">
                          <a:solidFill>
                            <a:schemeClr val="dk1"/>
                          </a:solidFill>
                          <a:latin typeface="+mn-lt"/>
                          <a:ea typeface="+mn-ea"/>
                          <a:cs typeface="+mn-cs"/>
                        </a:rPr>
                        <a:t>Today’s Meet gives you an isolated room where you can see only what you need to see, and your audience doesn't need to learn any new tools like hash tags to keep everything together.</a:t>
                      </a:r>
                      <a:endParaRPr lang="en-US" dirty="0"/>
                    </a:p>
                  </a:txBody>
                  <a:tcPr/>
                </a:tc>
              </a:tr>
            </a:tbl>
          </a:graphicData>
        </a:graphic>
      </p:graphicFrame>
      <p:pic>
        <p:nvPicPr>
          <p:cNvPr id="6" name="Picture 5" descr="1.png"/>
          <p:cNvPicPr>
            <a:picLocks noChangeAspect="1"/>
          </p:cNvPicPr>
          <p:nvPr/>
        </p:nvPicPr>
        <p:blipFill>
          <a:blip r:embed="rId6" cstate="print"/>
          <a:srcRect t="37940" r="40000"/>
          <a:stretch>
            <a:fillRect/>
          </a:stretch>
        </p:blipFill>
        <p:spPr>
          <a:xfrm>
            <a:off x="76200" y="0"/>
            <a:ext cx="1685963" cy="1239384"/>
          </a:xfrm>
          <a:prstGeom prst="rect">
            <a:avLst/>
          </a:prstGeom>
        </p:spPr>
      </p:pic>
      <p:pic>
        <p:nvPicPr>
          <p:cNvPr id="7" name="Picture 6" descr="Repository qrcode.jpeg"/>
          <p:cNvPicPr>
            <a:picLocks noChangeAspect="1"/>
          </p:cNvPicPr>
          <p:nvPr/>
        </p:nvPicPr>
        <p:blipFill>
          <a:blip r:embed="rId7" cstate="print"/>
          <a:stretch>
            <a:fillRect/>
          </a:stretch>
        </p:blipFill>
        <p:spPr>
          <a:xfrm>
            <a:off x="381000" y="5486400"/>
            <a:ext cx="1143000" cy="1143000"/>
          </a:xfrm>
          <a:prstGeom prst="rect">
            <a:avLst/>
          </a:prstGeom>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sz="quarter" idx="1"/>
          </p:nvPr>
        </p:nvSpPr>
        <p:spPr>
          <a:xfrm>
            <a:off x="457200" y="1752600"/>
            <a:ext cx="8153400" cy="4495800"/>
          </a:xfrm>
        </p:spPr>
        <p:txBody>
          <a:bodyPr/>
          <a:lstStyle/>
          <a:p>
            <a:pPr eaLnBrk="1" hangingPunct="1">
              <a:buNone/>
            </a:pPr>
            <a:endParaRPr lang="en-US" sz="3200" dirty="0" smtClean="0"/>
          </a:p>
          <a:p>
            <a:pPr eaLnBrk="1" hangingPunct="1"/>
            <a:endParaRPr lang="en-US" sz="4400" dirty="0" smtClean="0"/>
          </a:p>
          <a:p>
            <a:pPr eaLnBrk="1" hangingPunct="1"/>
            <a:endParaRPr lang="en-US" dirty="0" smtClean="0"/>
          </a:p>
          <a:p>
            <a:pPr eaLnBrk="1" hangingPunct="1"/>
            <a:endParaRPr lang="en-US" dirty="0" smtClean="0"/>
          </a:p>
        </p:txBody>
      </p:sp>
      <p:sp>
        <p:nvSpPr>
          <p:cNvPr id="11267" name="Title 3"/>
          <p:cNvSpPr>
            <a:spLocks noGrp="1"/>
          </p:cNvSpPr>
          <p:nvPr>
            <p:ph type="title"/>
          </p:nvPr>
        </p:nvSpPr>
        <p:spPr>
          <a:xfrm>
            <a:off x="1752600" y="152400"/>
            <a:ext cx="6934200" cy="990600"/>
          </a:xfrm>
        </p:spPr>
        <p:txBody>
          <a:bodyPr/>
          <a:lstStyle/>
          <a:p>
            <a:pPr algn="r" eaLnBrk="1" hangingPunct="1"/>
            <a:r>
              <a:rPr lang="en-US" dirty="0" smtClean="0">
                <a:solidFill>
                  <a:schemeClr val="tx1"/>
                </a:solidFill>
              </a:rPr>
              <a:t>“Intermediate” Technology</a:t>
            </a:r>
          </a:p>
        </p:txBody>
      </p:sp>
      <p:graphicFrame>
        <p:nvGraphicFramePr>
          <p:cNvPr id="5" name="Table 4"/>
          <p:cNvGraphicFramePr>
            <a:graphicFrameLocks noGrp="1"/>
          </p:cNvGraphicFramePr>
          <p:nvPr/>
        </p:nvGraphicFramePr>
        <p:xfrm>
          <a:off x="228600" y="1676399"/>
          <a:ext cx="8686800" cy="3581400"/>
        </p:xfrm>
        <a:graphic>
          <a:graphicData uri="http://schemas.openxmlformats.org/drawingml/2006/table">
            <a:tbl>
              <a:tblPr firstRow="1" bandRow="1">
                <a:tableStyleId>{5C22544A-7EE6-4342-B048-85BDC9FD1C3A}</a:tableStyleId>
              </a:tblPr>
              <a:tblGrid>
                <a:gridCol w="1524000"/>
                <a:gridCol w="2590800"/>
                <a:gridCol w="4572000"/>
              </a:tblGrid>
              <a:tr h="437401">
                <a:tc>
                  <a:txBody>
                    <a:bodyPr/>
                    <a:lstStyle/>
                    <a:p>
                      <a:pPr algn="ctr"/>
                      <a:r>
                        <a:rPr lang="en-US" dirty="0" smtClean="0"/>
                        <a:t>Name</a:t>
                      </a:r>
                      <a:endParaRPr lang="en-US" dirty="0"/>
                    </a:p>
                  </a:txBody>
                  <a:tcPr/>
                </a:tc>
                <a:tc>
                  <a:txBody>
                    <a:bodyPr/>
                    <a:lstStyle/>
                    <a:p>
                      <a:pPr algn="ctr"/>
                      <a:r>
                        <a:rPr lang="en-US" dirty="0" smtClean="0"/>
                        <a:t>Site</a:t>
                      </a:r>
                      <a:endParaRPr lang="en-US" dirty="0"/>
                    </a:p>
                  </a:txBody>
                  <a:tcPr/>
                </a:tc>
                <a:tc>
                  <a:txBody>
                    <a:bodyPr/>
                    <a:lstStyle/>
                    <a:p>
                      <a:pPr algn="ctr"/>
                      <a:r>
                        <a:rPr lang="en-US" dirty="0" smtClean="0"/>
                        <a:t>Purpose</a:t>
                      </a:r>
                      <a:endParaRPr lang="en-US" dirty="0"/>
                    </a:p>
                  </a:txBody>
                  <a:tcPr/>
                </a:tc>
              </a:tr>
              <a:tr h="754967">
                <a:tc>
                  <a:txBody>
                    <a:bodyPr/>
                    <a:lstStyle/>
                    <a:p>
                      <a:r>
                        <a:rPr lang="en-US" dirty="0" smtClean="0"/>
                        <a:t>Google Forms</a:t>
                      </a:r>
                      <a:endParaRPr lang="en-US" dirty="0"/>
                    </a:p>
                  </a:txBody>
                  <a:tcPr/>
                </a:tc>
                <a:tc>
                  <a:txBody>
                    <a:bodyPr/>
                    <a:lstStyle/>
                    <a:p>
                      <a:r>
                        <a:rPr lang="en-US" dirty="0" smtClean="0">
                          <a:hlinkClick r:id="rId3"/>
                        </a:rPr>
                        <a:t>How to Create</a:t>
                      </a:r>
                      <a:endParaRPr lang="en-US" dirty="0"/>
                    </a:p>
                  </a:txBody>
                  <a:tcPr/>
                </a:tc>
                <a:tc>
                  <a:txBody>
                    <a:bodyPr/>
                    <a:lstStyle/>
                    <a:p>
                      <a:r>
                        <a:rPr kumimoji="0" lang="en-US" b="0" i="0" kern="1200" dirty="0" smtClean="0">
                          <a:solidFill>
                            <a:schemeClr val="dk1"/>
                          </a:solidFill>
                          <a:latin typeface="+mn-lt"/>
                          <a:ea typeface="+mn-ea"/>
                          <a:cs typeface="+mn-cs"/>
                        </a:rPr>
                        <a:t>Create assignments, quizzes, full lessons, etc</a:t>
                      </a:r>
                      <a:endParaRPr lang="en-US" dirty="0"/>
                    </a:p>
                  </a:txBody>
                  <a:tcPr/>
                </a:tc>
              </a:tr>
              <a:tr h="1114686">
                <a:tc>
                  <a:txBody>
                    <a:bodyPr/>
                    <a:lstStyle/>
                    <a:p>
                      <a:r>
                        <a:rPr lang="en-US" dirty="0" err="1" smtClean="0"/>
                        <a:t>Edmodo</a:t>
                      </a:r>
                      <a:endParaRPr lang="en-US" dirty="0"/>
                    </a:p>
                  </a:txBody>
                  <a:tcPr/>
                </a:tc>
                <a:tc>
                  <a:txBody>
                    <a:bodyPr/>
                    <a:lstStyle/>
                    <a:p>
                      <a:r>
                        <a:rPr lang="en-US" sz="1800" dirty="0" smtClean="0">
                          <a:hlinkClick r:id="rId4"/>
                        </a:rPr>
                        <a:t>https://www.edmodo.com</a:t>
                      </a:r>
                      <a:r>
                        <a:rPr lang="en-US" sz="1800" dirty="0" smtClean="0"/>
                        <a:t> </a:t>
                      </a:r>
                      <a:endParaRPr 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dirty="0" err="1" smtClean="0"/>
                        <a:t>Facebook</a:t>
                      </a:r>
                      <a:r>
                        <a:rPr lang="en-US" baseline="0" dirty="0" smtClean="0"/>
                        <a:t> for teachers” </a:t>
                      </a:r>
                      <a:r>
                        <a:rPr kumimoji="0" lang="en-US" b="0" i="0" kern="1200" baseline="0" dirty="0" smtClean="0">
                          <a:solidFill>
                            <a:schemeClr val="dk1"/>
                          </a:solidFill>
                          <a:latin typeface="+mn-lt"/>
                          <a:ea typeface="+mn-ea"/>
                          <a:cs typeface="+mn-cs"/>
                        </a:rPr>
                        <a:t>C</a:t>
                      </a:r>
                      <a:r>
                        <a:rPr kumimoji="0" lang="en-US" b="0" i="0" kern="1200" dirty="0" smtClean="0">
                          <a:solidFill>
                            <a:schemeClr val="dk1"/>
                          </a:solidFill>
                          <a:latin typeface="+mn-lt"/>
                          <a:ea typeface="+mn-ea"/>
                          <a:cs typeface="+mn-cs"/>
                        </a:rPr>
                        <a:t>ontinue classroom discussions online, give polls to check for student understanding, share</a:t>
                      </a:r>
                      <a:r>
                        <a:rPr kumimoji="0" lang="en-US" b="0" i="0" kern="1200" baseline="0" dirty="0" smtClean="0">
                          <a:solidFill>
                            <a:schemeClr val="dk1"/>
                          </a:solidFill>
                          <a:latin typeface="+mn-lt"/>
                          <a:ea typeface="+mn-ea"/>
                          <a:cs typeface="+mn-cs"/>
                        </a:rPr>
                        <a:t> assignments w/students</a:t>
                      </a:r>
                      <a:endParaRPr lang="en-US" dirty="0"/>
                    </a:p>
                  </a:txBody>
                  <a:tcPr/>
                </a:tc>
              </a:tr>
              <a:tr h="1274346">
                <a:tc>
                  <a:txBody>
                    <a:bodyPr/>
                    <a:lstStyle/>
                    <a:p>
                      <a:r>
                        <a:rPr lang="en-US" dirty="0" smtClean="0"/>
                        <a:t>Three Ring</a:t>
                      </a:r>
                      <a:endParaRPr lang="en-US" dirty="0"/>
                    </a:p>
                  </a:txBody>
                  <a:tcPr/>
                </a:tc>
                <a:tc>
                  <a:txBody>
                    <a:bodyPr/>
                    <a:lstStyle/>
                    <a:p>
                      <a:r>
                        <a:rPr lang="en-US" dirty="0" smtClean="0">
                          <a:hlinkClick r:id="rId5"/>
                        </a:rPr>
                        <a:t>http://threering.com/</a:t>
                      </a:r>
                      <a:r>
                        <a:rPr lang="en-US" dirty="0" smtClean="0"/>
                        <a:t> </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b="0" i="0" kern="1200" dirty="0" smtClean="0">
                          <a:solidFill>
                            <a:schemeClr val="dk1"/>
                          </a:solidFill>
                          <a:latin typeface="+mn-lt"/>
                          <a:ea typeface="+mn-ea"/>
                          <a:cs typeface="+mn-cs"/>
                        </a:rPr>
                        <a:t>Snap a photo of written work, capture video of presentations, record audio of student discussions,</a:t>
                      </a:r>
                      <a:r>
                        <a:rPr kumimoji="0" lang="en-US" b="0" i="0" kern="1200" baseline="0" dirty="0" smtClean="0">
                          <a:solidFill>
                            <a:schemeClr val="dk1"/>
                          </a:solidFill>
                          <a:latin typeface="+mn-lt"/>
                          <a:ea typeface="+mn-ea"/>
                          <a:cs typeface="+mn-cs"/>
                        </a:rPr>
                        <a:t> or </a:t>
                      </a:r>
                      <a:r>
                        <a:rPr kumimoji="0" lang="en-US" b="0" i="0" kern="1200" dirty="0" smtClean="0">
                          <a:solidFill>
                            <a:schemeClr val="dk1"/>
                          </a:solidFill>
                          <a:latin typeface="+mn-lt"/>
                          <a:ea typeface="+mn-ea"/>
                          <a:cs typeface="+mn-cs"/>
                        </a:rPr>
                        <a:t>upload digital files from your computer.</a:t>
                      </a:r>
                      <a:endParaRPr lang="en-US" dirty="0"/>
                    </a:p>
                  </a:txBody>
                  <a:tcPr/>
                </a:tc>
              </a:tr>
            </a:tbl>
          </a:graphicData>
        </a:graphic>
      </p:graphicFrame>
      <p:pic>
        <p:nvPicPr>
          <p:cNvPr id="6" name="Picture 5" descr="1.png"/>
          <p:cNvPicPr>
            <a:picLocks noChangeAspect="1"/>
          </p:cNvPicPr>
          <p:nvPr/>
        </p:nvPicPr>
        <p:blipFill>
          <a:blip r:embed="rId6" cstate="print"/>
          <a:srcRect t="37940" r="40000"/>
          <a:stretch>
            <a:fillRect/>
          </a:stretch>
        </p:blipFill>
        <p:spPr>
          <a:xfrm>
            <a:off x="76200" y="0"/>
            <a:ext cx="1685963" cy="1239384"/>
          </a:xfrm>
          <a:prstGeom prst="rect">
            <a:avLst/>
          </a:prstGeom>
        </p:spPr>
      </p:pic>
      <p:pic>
        <p:nvPicPr>
          <p:cNvPr id="7" name="Picture 6" descr="Repository qrcode.jpeg"/>
          <p:cNvPicPr>
            <a:picLocks noChangeAspect="1"/>
          </p:cNvPicPr>
          <p:nvPr/>
        </p:nvPicPr>
        <p:blipFill>
          <a:blip r:embed="rId7" cstate="print"/>
          <a:stretch>
            <a:fillRect/>
          </a:stretch>
        </p:blipFill>
        <p:spPr>
          <a:xfrm>
            <a:off x="381000" y="5486400"/>
            <a:ext cx="1143000" cy="1143000"/>
          </a:xfrm>
          <a:prstGeom prst="rect">
            <a:avLst/>
          </a:prstGeom>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sz="quarter" idx="1"/>
          </p:nvPr>
        </p:nvSpPr>
        <p:spPr>
          <a:xfrm>
            <a:off x="457200" y="1752600"/>
            <a:ext cx="8153400" cy="4495800"/>
          </a:xfrm>
        </p:spPr>
        <p:txBody>
          <a:bodyPr/>
          <a:lstStyle/>
          <a:p>
            <a:pPr eaLnBrk="1" hangingPunct="1">
              <a:buNone/>
            </a:pPr>
            <a:endParaRPr lang="en-US" sz="3200" dirty="0" smtClean="0"/>
          </a:p>
          <a:p>
            <a:pPr eaLnBrk="1" hangingPunct="1"/>
            <a:endParaRPr lang="en-US" sz="4400" dirty="0" smtClean="0"/>
          </a:p>
          <a:p>
            <a:pPr eaLnBrk="1" hangingPunct="1"/>
            <a:endParaRPr lang="en-US" dirty="0" smtClean="0"/>
          </a:p>
          <a:p>
            <a:pPr eaLnBrk="1" hangingPunct="1"/>
            <a:endParaRPr lang="en-US" dirty="0" smtClean="0"/>
          </a:p>
        </p:txBody>
      </p:sp>
      <p:sp>
        <p:nvSpPr>
          <p:cNvPr id="11267" name="Title 3"/>
          <p:cNvSpPr>
            <a:spLocks noGrp="1"/>
          </p:cNvSpPr>
          <p:nvPr>
            <p:ph type="title"/>
          </p:nvPr>
        </p:nvSpPr>
        <p:spPr>
          <a:xfrm>
            <a:off x="1752600" y="152400"/>
            <a:ext cx="6934200" cy="990600"/>
          </a:xfrm>
        </p:spPr>
        <p:txBody>
          <a:bodyPr/>
          <a:lstStyle/>
          <a:p>
            <a:pPr algn="r" eaLnBrk="1" hangingPunct="1"/>
            <a:r>
              <a:rPr lang="en-US" dirty="0" smtClean="0">
                <a:solidFill>
                  <a:schemeClr val="tx1"/>
                </a:solidFill>
              </a:rPr>
              <a:t>“Advanced” Technology</a:t>
            </a:r>
          </a:p>
        </p:txBody>
      </p:sp>
      <p:graphicFrame>
        <p:nvGraphicFramePr>
          <p:cNvPr id="5" name="Table 4"/>
          <p:cNvGraphicFramePr>
            <a:graphicFrameLocks noGrp="1"/>
          </p:cNvGraphicFramePr>
          <p:nvPr/>
        </p:nvGraphicFramePr>
        <p:xfrm>
          <a:off x="228600" y="1600200"/>
          <a:ext cx="8686800" cy="3672840"/>
        </p:xfrm>
        <a:graphic>
          <a:graphicData uri="http://schemas.openxmlformats.org/drawingml/2006/table">
            <a:tbl>
              <a:tblPr firstRow="1" bandRow="1">
                <a:tableStyleId>{5C22544A-7EE6-4342-B048-85BDC9FD1C3A}</a:tableStyleId>
              </a:tblPr>
              <a:tblGrid>
                <a:gridCol w="1600200"/>
                <a:gridCol w="2667000"/>
                <a:gridCol w="4419600"/>
              </a:tblGrid>
              <a:tr h="442267">
                <a:tc>
                  <a:txBody>
                    <a:bodyPr/>
                    <a:lstStyle/>
                    <a:p>
                      <a:pPr algn="ctr"/>
                      <a:r>
                        <a:rPr lang="en-US" dirty="0" smtClean="0"/>
                        <a:t>Name</a:t>
                      </a:r>
                      <a:endParaRPr lang="en-US" dirty="0"/>
                    </a:p>
                  </a:txBody>
                  <a:tcPr/>
                </a:tc>
                <a:tc>
                  <a:txBody>
                    <a:bodyPr/>
                    <a:lstStyle/>
                    <a:p>
                      <a:pPr algn="ctr"/>
                      <a:r>
                        <a:rPr lang="en-US" dirty="0" smtClean="0"/>
                        <a:t>Site</a:t>
                      </a:r>
                      <a:endParaRPr lang="en-US" dirty="0"/>
                    </a:p>
                  </a:txBody>
                  <a:tcPr/>
                </a:tc>
                <a:tc>
                  <a:txBody>
                    <a:bodyPr/>
                    <a:lstStyle/>
                    <a:p>
                      <a:pPr algn="ctr"/>
                      <a:r>
                        <a:rPr lang="en-US" dirty="0" smtClean="0"/>
                        <a:t>Purpose</a:t>
                      </a:r>
                      <a:endParaRPr lang="en-US" dirty="0"/>
                    </a:p>
                  </a:txBody>
                  <a:tcPr/>
                </a:tc>
              </a:tr>
              <a:tr h="1005533">
                <a:tc>
                  <a:txBody>
                    <a:bodyPr/>
                    <a:lstStyle/>
                    <a:p>
                      <a:r>
                        <a:rPr lang="en-US" dirty="0" smtClean="0"/>
                        <a:t>Video</a:t>
                      </a:r>
                      <a:r>
                        <a:rPr lang="en-US" baseline="0" dirty="0" smtClean="0"/>
                        <a:t> Notes</a:t>
                      </a:r>
                      <a:endParaRPr lang="en-US" dirty="0"/>
                    </a:p>
                  </a:txBody>
                  <a:tcPr/>
                </a:tc>
                <a:tc>
                  <a:txBody>
                    <a:bodyPr/>
                    <a:lstStyle/>
                    <a:p>
                      <a:r>
                        <a:rPr lang="en-US" dirty="0" smtClean="0">
                          <a:hlinkClick r:id="rId3"/>
                        </a:rPr>
                        <a:t>www.videonot.es</a:t>
                      </a:r>
                      <a:r>
                        <a:rPr lang="en-US" dirty="0" smtClean="0"/>
                        <a:t> </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b="0" i="0" kern="1200" dirty="0" smtClean="0">
                          <a:solidFill>
                            <a:schemeClr val="dk1"/>
                          </a:solidFill>
                          <a:latin typeface="+mn-lt"/>
                          <a:ea typeface="+mn-ea"/>
                          <a:cs typeface="+mn-cs"/>
                        </a:rPr>
                        <a:t>Take notes synchronized with videos,</a:t>
                      </a:r>
                      <a:r>
                        <a:rPr kumimoji="0" lang="en-US" b="0" i="0" kern="1200" baseline="0" dirty="0" smtClean="0">
                          <a:solidFill>
                            <a:schemeClr val="dk1"/>
                          </a:solidFill>
                          <a:latin typeface="+mn-lt"/>
                          <a:ea typeface="+mn-ea"/>
                          <a:cs typeface="+mn-cs"/>
                        </a:rPr>
                        <a:t> leave feedback on video. Integrates  with </a:t>
                      </a:r>
                      <a:r>
                        <a:rPr kumimoji="0" lang="en-US" b="0" i="0" kern="1200" baseline="0" dirty="0" err="1" smtClean="0">
                          <a:solidFill>
                            <a:schemeClr val="dk1"/>
                          </a:solidFill>
                          <a:latin typeface="+mn-lt"/>
                          <a:ea typeface="+mn-ea"/>
                          <a:cs typeface="+mn-cs"/>
                        </a:rPr>
                        <a:t>google</a:t>
                      </a:r>
                      <a:r>
                        <a:rPr kumimoji="0" lang="en-US" b="0" i="0" kern="1200" baseline="0" dirty="0" smtClean="0">
                          <a:solidFill>
                            <a:schemeClr val="dk1"/>
                          </a:solidFill>
                          <a:latin typeface="+mn-lt"/>
                          <a:ea typeface="+mn-ea"/>
                          <a:cs typeface="+mn-cs"/>
                        </a:rPr>
                        <a:t> drive,  works with many video sites.</a:t>
                      </a:r>
                      <a:endParaRPr kumimoji="0" lang="en-US" b="0" i="0" kern="1200" dirty="0" smtClean="0">
                        <a:solidFill>
                          <a:schemeClr val="dk1"/>
                        </a:solidFill>
                        <a:latin typeface="+mn-lt"/>
                        <a:ea typeface="+mn-ea"/>
                        <a:cs typeface="+mn-cs"/>
                      </a:endParaRPr>
                    </a:p>
                  </a:txBody>
                  <a:tcPr/>
                </a:tc>
              </a:tr>
              <a:tr h="762000">
                <a:tc>
                  <a:txBody>
                    <a:bodyPr/>
                    <a:lstStyle/>
                    <a:p>
                      <a:r>
                        <a:rPr lang="en-US" dirty="0" err="1" smtClean="0"/>
                        <a:t>Flubaroo</a:t>
                      </a:r>
                      <a:endParaRPr lang="en-US" dirty="0"/>
                    </a:p>
                  </a:txBody>
                  <a:tcPr/>
                </a:tc>
                <a:tc>
                  <a:txBody>
                    <a:bodyPr/>
                    <a:lstStyle/>
                    <a:p>
                      <a:r>
                        <a:rPr lang="en-US" dirty="0" smtClean="0">
                          <a:hlinkClick r:id="rId4"/>
                        </a:rPr>
                        <a:t>www.flubaroo.com</a:t>
                      </a:r>
                      <a:r>
                        <a:rPr lang="en-US" dirty="0" smtClean="0"/>
                        <a:t> </a:t>
                      </a:r>
                      <a:endParaRPr lang="en-US" dirty="0"/>
                    </a:p>
                  </a:txBody>
                  <a:tcPr/>
                </a:tc>
                <a:tc>
                  <a:txBody>
                    <a:bodyPr/>
                    <a:lstStyle/>
                    <a:p>
                      <a:r>
                        <a:rPr kumimoji="0" lang="en-US" b="0" i="0" kern="1200" dirty="0" smtClean="0">
                          <a:solidFill>
                            <a:schemeClr val="dk1"/>
                          </a:solidFill>
                          <a:latin typeface="+mn-lt"/>
                          <a:ea typeface="+mn-ea"/>
                          <a:cs typeface="+mn-cs"/>
                        </a:rPr>
                        <a:t>Use with a </a:t>
                      </a:r>
                      <a:r>
                        <a:rPr kumimoji="0" lang="en-US" b="0" i="0" kern="1200" dirty="0" err="1" smtClean="0">
                          <a:solidFill>
                            <a:schemeClr val="dk1"/>
                          </a:solidFill>
                          <a:latin typeface="+mn-lt"/>
                          <a:ea typeface="+mn-ea"/>
                          <a:cs typeface="+mn-cs"/>
                        </a:rPr>
                        <a:t>google</a:t>
                      </a:r>
                      <a:r>
                        <a:rPr kumimoji="0" lang="en-US" b="0" i="0" kern="1200" dirty="0" smtClean="0">
                          <a:solidFill>
                            <a:schemeClr val="dk1"/>
                          </a:solidFill>
                          <a:latin typeface="+mn-lt"/>
                          <a:ea typeface="+mn-ea"/>
                          <a:cs typeface="+mn-cs"/>
                        </a:rPr>
                        <a:t> form to quickly grade assignments and email grades to students.</a:t>
                      </a:r>
                      <a:endParaRPr lang="en-US" dirty="0"/>
                    </a:p>
                  </a:txBody>
                  <a:tcPr/>
                </a:tc>
              </a:tr>
              <a:tr h="1030968">
                <a:tc>
                  <a:txBody>
                    <a:bodyPr/>
                    <a:lstStyle/>
                    <a:p>
                      <a:r>
                        <a:rPr lang="en-US" dirty="0" err="1" smtClean="0"/>
                        <a:t>Nearpod</a:t>
                      </a:r>
                      <a:endParaRPr lang="en-US" dirty="0"/>
                    </a:p>
                  </a:txBody>
                  <a:tcPr/>
                </a:tc>
                <a:tc>
                  <a:txBody>
                    <a:bodyPr/>
                    <a:lstStyle/>
                    <a:p>
                      <a:r>
                        <a:rPr lang="en-US" dirty="0" smtClean="0">
                          <a:hlinkClick r:id="rId5"/>
                        </a:rPr>
                        <a:t>www.nearpod.com</a:t>
                      </a:r>
                      <a:r>
                        <a:rPr lang="en-US" dirty="0" smtClean="0"/>
                        <a:t> </a:t>
                      </a:r>
                      <a:endParaRPr lang="en-US" dirty="0"/>
                    </a:p>
                  </a:txBody>
                  <a:tcPr/>
                </a:tc>
                <a:tc>
                  <a:txBody>
                    <a:bodyPr/>
                    <a:lstStyle/>
                    <a:p>
                      <a:r>
                        <a:rPr kumimoji="0" lang="en-US" b="0" i="0" kern="1200" dirty="0" smtClean="0">
                          <a:solidFill>
                            <a:schemeClr val="dk1"/>
                          </a:solidFill>
                          <a:latin typeface="+mn-lt"/>
                          <a:ea typeface="+mn-ea"/>
                          <a:cs typeface="+mn-cs"/>
                        </a:rPr>
                        <a:t>With </a:t>
                      </a:r>
                      <a:r>
                        <a:rPr kumimoji="0" lang="en-US" b="0" i="0" kern="1200" dirty="0" err="1" smtClean="0">
                          <a:solidFill>
                            <a:schemeClr val="dk1"/>
                          </a:solidFill>
                          <a:latin typeface="+mn-lt"/>
                          <a:ea typeface="+mn-ea"/>
                          <a:cs typeface="+mn-cs"/>
                        </a:rPr>
                        <a:t>Nearpod</a:t>
                      </a:r>
                      <a:r>
                        <a:rPr kumimoji="0" lang="en-US" b="0" i="0" kern="1200" dirty="0" smtClean="0">
                          <a:solidFill>
                            <a:schemeClr val="dk1"/>
                          </a:solidFill>
                          <a:latin typeface="+mn-lt"/>
                          <a:ea typeface="+mn-ea"/>
                          <a:cs typeface="+mn-cs"/>
                        </a:rPr>
                        <a:t>, teachers can create and download interactive multimedia presentations, share content and assessments in real time, monitor classroom activity, and easily control students' devices.</a:t>
                      </a:r>
                      <a:endParaRPr lang="en-US" dirty="0"/>
                    </a:p>
                  </a:txBody>
                  <a:tcPr/>
                </a:tc>
              </a:tr>
            </a:tbl>
          </a:graphicData>
        </a:graphic>
      </p:graphicFrame>
      <p:pic>
        <p:nvPicPr>
          <p:cNvPr id="6" name="Picture 5" descr="1.png"/>
          <p:cNvPicPr>
            <a:picLocks noChangeAspect="1"/>
          </p:cNvPicPr>
          <p:nvPr/>
        </p:nvPicPr>
        <p:blipFill>
          <a:blip r:embed="rId6" cstate="print"/>
          <a:srcRect t="37940" r="40000"/>
          <a:stretch>
            <a:fillRect/>
          </a:stretch>
        </p:blipFill>
        <p:spPr>
          <a:xfrm>
            <a:off x="76200" y="0"/>
            <a:ext cx="1685963" cy="1239384"/>
          </a:xfrm>
          <a:prstGeom prst="rect">
            <a:avLst/>
          </a:prstGeom>
        </p:spPr>
      </p:pic>
      <p:pic>
        <p:nvPicPr>
          <p:cNvPr id="7" name="Picture 6" descr="Repository qrcode.jpeg"/>
          <p:cNvPicPr>
            <a:picLocks noChangeAspect="1"/>
          </p:cNvPicPr>
          <p:nvPr/>
        </p:nvPicPr>
        <p:blipFill>
          <a:blip r:embed="rId7" cstate="print"/>
          <a:stretch>
            <a:fillRect/>
          </a:stretch>
        </p:blipFill>
        <p:spPr>
          <a:xfrm>
            <a:off x="381000" y="5486400"/>
            <a:ext cx="1143000" cy="1143000"/>
          </a:xfrm>
          <a:prstGeom prst="rect">
            <a:avLst/>
          </a:prstGeom>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How to use Poll Everywhere</a:t>
            </a:r>
            <a:endParaRPr lang="en-US" dirty="0"/>
          </a:p>
        </p:txBody>
      </p:sp>
      <p:pic>
        <p:nvPicPr>
          <p:cNvPr id="4" name="Picture 3" descr="1.png"/>
          <p:cNvPicPr>
            <a:picLocks noChangeAspect="1"/>
          </p:cNvPicPr>
          <p:nvPr/>
        </p:nvPicPr>
        <p:blipFill>
          <a:blip r:embed="rId2" cstate="print"/>
          <a:srcRect t="37940" r="40000"/>
          <a:stretch>
            <a:fillRect/>
          </a:stretch>
        </p:blipFill>
        <p:spPr>
          <a:xfrm>
            <a:off x="76200" y="0"/>
            <a:ext cx="1685963" cy="1239384"/>
          </a:xfrm>
          <a:prstGeom prst="rect">
            <a:avLst/>
          </a:prstGeom>
        </p:spPr>
      </p:pic>
      <p:sp>
        <p:nvSpPr>
          <p:cNvPr id="11" name="Content Placeholder 10"/>
          <p:cNvSpPr>
            <a:spLocks noGrp="1"/>
          </p:cNvSpPr>
          <p:nvPr>
            <p:ph sz="quarter" idx="1"/>
          </p:nvPr>
        </p:nvSpPr>
        <p:spPr/>
        <p:txBody>
          <a:bodyPr/>
          <a:lstStyle/>
          <a:p>
            <a:endParaRPr lang="en-US" dirty="0"/>
          </a:p>
        </p:txBody>
      </p:sp>
      <p:pic>
        <p:nvPicPr>
          <p:cNvPr id="1029" name="Picture 5"/>
          <p:cNvPicPr>
            <a:picLocks noChangeAspect="1" noChangeArrowheads="1"/>
          </p:cNvPicPr>
          <p:nvPr/>
        </p:nvPicPr>
        <p:blipFill>
          <a:blip r:embed="rId3" cstate="print"/>
          <a:srcRect l="11000" t="16889" r="25500" b="22667"/>
          <a:stretch>
            <a:fillRect/>
          </a:stretch>
        </p:blipFill>
        <p:spPr bwMode="auto">
          <a:xfrm>
            <a:off x="304800" y="1600200"/>
            <a:ext cx="8534400" cy="456960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302752" cy="990600"/>
          </a:xfrm>
        </p:spPr>
        <p:txBody>
          <a:bodyPr/>
          <a:lstStyle/>
          <a:p>
            <a:pPr algn="r"/>
            <a:r>
              <a:rPr lang="en-US" dirty="0" smtClean="0">
                <a:solidFill>
                  <a:schemeClr val="tx1"/>
                </a:solidFill>
              </a:rPr>
              <a:t>One Teacher’s Experience</a:t>
            </a:r>
            <a:endParaRPr lang="en-US" dirty="0">
              <a:solidFill>
                <a:schemeClr val="tx1"/>
              </a:solidFill>
            </a:endParaRPr>
          </a:p>
        </p:txBody>
      </p:sp>
      <p:pic>
        <p:nvPicPr>
          <p:cNvPr id="4" name="Picture 3" descr="1.png"/>
          <p:cNvPicPr>
            <a:picLocks noChangeAspect="1"/>
          </p:cNvPicPr>
          <p:nvPr/>
        </p:nvPicPr>
        <p:blipFill>
          <a:blip r:embed="rId4" cstate="print"/>
          <a:srcRect t="37940" r="40000"/>
          <a:stretch>
            <a:fillRect/>
          </a:stretch>
        </p:blipFill>
        <p:spPr>
          <a:xfrm>
            <a:off x="76200" y="0"/>
            <a:ext cx="1685963" cy="1239384"/>
          </a:xfrm>
          <a:prstGeom prst="rect">
            <a:avLst/>
          </a:prstGeom>
        </p:spPr>
      </p:pic>
    </p:spTree>
    <p:controls>
      <p:control spid="1027" name="ShockwaveFlash1" r:id="rId2" imgW="6400000" imgH="4800000"/>
    </p:controls>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302752" cy="990600"/>
          </a:xfrm>
        </p:spPr>
        <p:txBody>
          <a:bodyPr/>
          <a:lstStyle/>
          <a:p>
            <a:pPr algn="r"/>
            <a:r>
              <a:rPr lang="en-US" dirty="0" smtClean="0">
                <a:solidFill>
                  <a:schemeClr val="tx1"/>
                </a:solidFill>
              </a:rPr>
              <a:t>One Teacher’s Experience</a:t>
            </a:r>
            <a:endParaRPr lang="en-US" dirty="0">
              <a:solidFill>
                <a:schemeClr val="tx1"/>
              </a:solidFill>
            </a:endParaRPr>
          </a:p>
        </p:txBody>
      </p:sp>
      <p:sp>
        <p:nvSpPr>
          <p:cNvPr id="3" name="Content Placeholder 2"/>
          <p:cNvSpPr>
            <a:spLocks noGrp="1"/>
          </p:cNvSpPr>
          <p:nvPr>
            <p:ph sz="quarter" idx="1"/>
          </p:nvPr>
        </p:nvSpPr>
        <p:spPr>
          <a:xfrm>
            <a:off x="609600" y="3581400"/>
            <a:ext cx="8153400" cy="1295400"/>
          </a:xfrm>
        </p:spPr>
        <p:txBody>
          <a:bodyPr/>
          <a:lstStyle/>
          <a:p>
            <a:pPr algn="ctr">
              <a:buNone/>
            </a:pPr>
            <a:r>
              <a:rPr lang="en-US" sz="4000" b="1" dirty="0" smtClean="0">
                <a:hlinkClick r:id="rId2"/>
              </a:rPr>
              <a:t>Billy </a:t>
            </a:r>
            <a:r>
              <a:rPr lang="en-US" sz="4000" b="1" dirty="0" err="1" smtClean="0">
                <a:hlinkClick r:id="rId2"/>
              </a:rPr>
              <a:t>Shulman</a:t>
            </a:r>
            <a:r>
              <a:rPr lang="en-US" sz="4000" b="1" dirty="0" smtClean="0">
                <a:hlinkClick r:id="rId2"/>
              </a:rPr>
              <a:t>, </a:t>
            </a:r>
          </a:p>
          <a:p>
            <a:pPr algn="ctr">
              <a:buNone/>
            </a:pPr>
            <a:r>
              <a:rPr lang="en-US" sz="4000" b="1" dirty="0" smtClean="0">
                <a:hlinkClick r:id="rId2"/>
              </a:rPr>
              <a:t>Northwestern High School</a:t>
            </a:r>
            <a:endParaRPr lang="en-US" sz="4000" b="1" dirty="0"/>
          </a:p>
        </p:txBody>
      </p:sp>
      <p:pic>
        <p:nvPicPr>
          <p:cNvPr id="4" name="Picture 3" descr="1.png"/>
          <p:cNvPicPr>
            <a:picLocks noChangeAspect="1"/>
          </p:cNvPicPr>
          <p:nvPr/>
        </p:nvPicPr>
        <p:blipFill>
          <a:blip r:embed="rId3" cstate="print"/>
          <a:srcRect t="37940" r="40000"/>
          <a:stretch>
            <a:fillRect/>
          </a:stretch>
        </p:blipFill>
        <p:spPr>
          <a:xfrm>
            <a:off x="76200" y="0"/>
            <a:ext cx="1685963" cy="1239384"/>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sz="quarter" idx="1"/>
          </p:nvPr>
        </p:nvSpPr>
        <p:spPr>
          <a:xfrm>
            <a:off x="457200" y="1524000"/>
            <a:ext cx="8382000" cy="4495800"/>
          </a:xfrm>
        </p:spPr>
        <p:txBody>
          <a:bodyPr/>
          <a:lstStyle/>
          <a:p>
            <a:pPr eaLnBrk="1" hangingPunct="1">
              <a:spcBef>
                <a:spcPct val="0"/>
              </a:spcBef>
            </a:pPr>
            <a:r>
              <a:rPr lang="en-US" sz="3200" dirty="0" smtClean="0"/>
              <a:t>Choose one or more of the tech tools discussed, or find a new one from our list </a:t>
            </a:r>
          </a:p>
          <a:p>
            <a:pPr eaLnBrk="1" hangingPunct="1">
              <a:spcBef>
                <a:spcPct val="0"/>
              </a:spcBef>
            </a:pPr>
            <a:r>
              <a:rPr lang="en-US" sz="3200" dirty="0" smtClean="0"/>
              <a:t>Play around, discuss with a neighbor, and get comfortable with the tool</a:t>
            </a:r>
          </a:p>
          <a:p>
            <a:pPr eaLnBrk="1" hangingPunct="1">
              <a:spcBef>
                <a:spcPct val="0"/>
              </a:spcBef>
            </a:pPr>
            <a:r>
              <a:rPr lang="en-US" sz="3200" dirty="0" smtClean="0"/>
              <a:t>To consider:</a:t>
            </a:r>
          </a:p>
          <a:p>
            <a:pPr lvl="1" eaLnBrk="1" hangingPunct="1">
              <a:spcBef>
                <a:spcPct val="0"/>
              </a:spcBef>
            </a:pPr>
            <a:r>
              <a:rPr lang="en-US" sz="2800" dirty="0" smtClean="0"/>
              <a:t>How would you integrate this into a lesson?</a:t>
            </a:r>
          </a:p>
          <a:p>
            <a:pPr lvl="1" eaLnBrk="1" hangingPunct="1">
              <a:spcBef>
                <a:spcPct val="0"/>
              </a:spcBef>
            </a:pPr>
            <a:r>
              <a:rPr lang="en-US" sz="2800" dirty="0" smtClean="0"/>
              <a:t>What obstacles might you face?</a:t>
            </a:r>
          </a:p>
          <a:p>
            <a:pPr lvl="1" eaLnBrk="1" hangingPunct="1">
              <a:spcBef>
                <a:spcPct val="0"/>
              </a:spcBef>
            </a:pPr>
            <a:r>
              <a:rPr lang="en-US" sz="2800" dirty="0" smtClean="0"/>
              <a:t>How many different forms of technology can use this tool? (phone, tablet, laptop, etc)</a:t>
            </a:r>
          </a:p>
          <a:p>
            <a:pPr eaLnBrk="1" hangingPunct="1"/>
            <a:endParaRPr lang="en-US" sz="3200" dirty="0" smtClean="0"/>
          </a:p>
          <a:p>
            <a:pPr eaLnBrk="1" hangingPunct="1"/>
            <a:endParaRPr lang="en-US" sz="4400" dirty="0" smtClean="0"/>
          </a:p>
          <a:p>
            <a:pPr eaLnBrk="1" hangingPunct="1"/>
            <a:endParaRPr lang="en-US" dirty="0" smtClean="0"/>
          </a:p>
          <a:p>
            <a:pPr eaLnBrk="1" hangingPunct="1"/>
            <a:endParaRPr lang="en-US" dirty="0" smtClean="0"/>
          </a:p>
        </p:txBody>
      </p:sp>
      <p:sp>
        <p:nvSpPr>
          <p:cNvPr id="11267" name="Title 3"/>
          <p:cNvSpPr>
            <a:spLocks noGrp="1"/>
          </p:cNvSpPr>
          <p:nvPr>
            <p:ph type="title"/>
          </p:nvPr>
        </p:nvSpPr>
        <p:spPr>
          <a:xfrm>
            <a:off x="3124200" y="152400"/>
            <a:ext cx="5562600" cy="990600"/>
          </a:xfrm>
        </p:spPr>
        <p:txBody>
          <a:bodyPr/>
          <a:lstStyle/>
          <a:p>
            <a:pPr algn="r" eaLnBrk="1" hangingPunct="1"/>
            <a:r>
              <a:rPr lang="en-US" dirty="0" smtClean="0">
                <a:solidFill>
                  <a:schemeClr val="tx1"/>
                </a:solidFill>
              </a:rPr>
              <a:t>Your Turn</a:t>
            </a:r>
          </a:p>
        </p:txBody>
      </p:sp>
      <p:pic>
        <p:nvPicPr>
          <p:cNvPr id="5" name="Picture 4" descr="1.png"/>
          <p:cNvPicPr>
            <a:picLocks noChangeAspect="1"/>
          </p:cNvPicPr>
          <p:nvPr/>
        </p:nvPicPr>
        <p:blipFill>
          <a:blip r:embed="rId3" cstate="print"/>
          <a:srcRect t="37940" r="40000"/>
          <a:stretch>
            <a:fillRect/>
          </a:stretch>
        </p:blipFill>
        <p:spPr>
          <a:xfrm>
            <a:off x="76200" y="0"/>
            <a:ext cx="1685963" cy="1239384"/>
          </a:xfrm>
          <a:prstGeom prst="rect">
            <a:avLst/>
          </a:prstGeom>
        </p:spPr>
      </p:pic>
      <p:pic>
        <p:nvPicPr>
          <p:cNvPr id="6" name="Picture 5" descr="Repository qrcode.jpeg"/>
          <p:cNvPicPr>
            <a:picLocks noChangeAspect="1"/>
          </p:cNvPicPr>
          <p:nvPr/>
        </p:nvPicPr>
        <p:blipFill>
          <a:blip r:embed="rId4" cstate="print"/>
          <a:stretch>
            <a:fillRect/>
          </a:stretch>
        </p:blipFill>
        <p:spPr>
          <a:xfrm>
            <a:off x="5334000" y="76200"/>
            <a:ext cx="1143000" cy="1143000"/>
          </a:xfrm>
          <a:prstGeom prst="rect">
            <a:avLst/>
          </a:prstGeom>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sz="quarter" idx="1"/>
          </p:nvPr>
        </p:nvSpPr>
        <p:spPr>
          <a:xfrm>
            <a:off x="457200" y="1600200"/>
            <a:ext cx="8382000" cy="2667000"/>
          </a:xfrm>
        </p:spPr>
        <p:txBody>
          <a:bodyPr/>
          <a:lstStyle/>
          <a:p>
            <a:pPr eaLnBrk="1" hangingPunct="1">
              <a:spcBef>
                <a:spcPct val="0"/>
              </a:spcBef>
            </a:pPr>
            <a:r>
              <a:rPr lang="en-US" sz="3200" dirty="0" smtClean="0"/>
              <a:t>We created pre and post technology lesson plans, all of which you can access through this QR code</a:t>
            </a:r>
          </a:p>
          <a:p>
            <a:pPr eaLnBrk="1" hangingPunct="1">
              <a:spcBef>
                <a:spcPct val="0"/>
              </a:spcBef>
            </a:pPr>
            <a:r>
              <a:rPr lang="en-US" sz="3200" dirty="0" smtClean="0"/>
              <a:t>Please view the lessons that interest you and leave feedback </a:t>
            </a:r>
            <a:endParaRPr lang="en-US" sz="2800" dirty="0" smtClean="0"/>
          </a:p>
          <a:p>
            <a:pPr eaLnBrk="1" hangingPunct="1"/>
            <a:endParaRPr lang="en-US" sz="3200" dirty="0" smtClean="0"/>
          </a:p>
          <a:p>
            <a:pPr eaLnBrk="1" hangingPunct="1">
              <a:buNone/>
            </a:pPr>
            <a:endParaRPr lang="en-US" sz="4400" dirty="0" smtClean="0"/>
          </a:p>
          <a:p>
            <a:pPr eaLnBrk="1" hangingPunct="1"/>
            <a:endParaRPr lang="en-US" dirty="0" smtClean="0"/>
          </a:p>
          <a:p>
            <a:pPr eaLnBrk="1" hangingPunct="1"/>
            <a:endParaRPr lang="en-US" dirty="0" smtClean="0"/>
          </a:p>
        </p:txBody>
      </p:sp>
      <p:sp>
        <p:nvSpPr>
          <p:cNvPr id="11267" name="Title 3"/>
          <p:cNvSpPr>
            <a:spLocks noGrp="1"/>
          </p:cNvSpPr>
          <p:nvPr>
            <p:ph type="title"/>
          </p:nvPr>
        </p:nvSpPr>
        <p:spPr>
          <a:xfrm>
            <a:off x="3124200" y="152400"/>
            <a:ext cx="5562600" cy="990600"/>
          </a:xfrm>
        </p:spPr>
        <p:txBody>
          <a:bodyPr/>
          <a:lstStyle/>
          <a:p>
            <a:pPr algn="r" eaLnBrk="1" hangingPunct="1"/>
            <a:r>
              <a:rPr lang="en-US" dirty="0" smtClean="0">
                <a:solidFill>
                  <a:schemeClr val="tx1"/>
                </a:solidFill>
              </a:rPr>
              <a:t>Our Turn</a:t>
            </a:r>
          </a:p>
        </p:txBody>
      </p:sp>
      <p:pic>
        <p:nvPicPr>
          <p:cNvPr id="5" name="Picture 4" descr="1.png"/>
          <p:cNvPicPr>
            <a:picLocks noChangeAspect="1"/>
          </p:cNvPicPr>
          <p:nvPr/>
        </p:nvPicPr>
        <p:blipFill>
          <a:blip r:embed="rId3" cstate="print"/>
          <a:srcRect t="37940" r="40000"/>
          <a:stretch>
            <a:fillRect/>
          </a:stretch>
        </p:blipFill>
        <p:spPr>
          <a:xfrm>
            <a:off x="76200" y="0"/>
            <a:ext cx="1685963" cy="1239384"/>
          </a:xfrm>
          <a:prstGeom prst="rect">
            <a:avLst/>
          </a:prstGeom>
        </p:spPr>
      </p:pic>
      <p:pic>
        <p:nvPicPr>
          <p:cNvPr id="7" name="Picture 6" descr="TechIntegrated Plans folder qrcode.jpeg"/>
          <p:cNvPicPr>
            <a:picLocks noChangeAspect="1"/>
          </p:cNvPicPr>
          <p:nvPr/>
        </p:nvPicPr>
        <p:blipFill>
          <a:blip r:embed="rId4" cstate="print"/>
          <a:stretch>
            <a:fillRect/>
          </a:stretch>
        </p:blipFill>
        <p:spPr>
          <a:xfrm>
            <a:off x="838200" y="4343400"/>
            <a:ext cx="1447800" cy="1447800"/>
          </a:xfrm>
          <a:prstGeom prst="rect">
            <a:avLst/>
          </a:prstGeom>
        </p:spPr>
      </p:pic>
      <p:sp>
        <p:nvSpPr>
          <p:cNvPr id="6" name="TextBox 5"/>
          <p:cNvSpPr txBox="1"/>
          <p:nvPr/>
        </p:nvSpPr>
        <p:spPr>
          <a:xfrm>
            <a:off x="2209800" y="4343400"/>
            <a:ext cx="1676400" cy="1200329"/>
          </a:xfrm>
          <a:prstGeom prst="rect">
            <a:avLst/>
          </a:prstGeom>
          <a:noFill/>
        </p:spPr>
        <p:txBody>
          <a:bodyPr wrap="square" rtlCol="0">
            <a:spAutoFit/>
          </a:bodyPr>
          <a:lstStyle/>
          <a:p>
            <a:r>
              <a:rPr lang="en-US" sz="2400" dirty="0" smtClean="0"/>
              <a:t>Pre-technology lessons</a:t>
            </a:r>
            <a:endParaRPr lang="en-US" sz="2400" dirty="0"/>
          </a:p>
        </p:txBody>
      </p:sp>
      <p:sp>
        <p:nvSpPr>
          <p:cNvPr id="8" name="TextBox 7"/>
          <p:cNvSpPr txBox="1"/>
          <p:nvPr/>
        </p:nvSpPr>
        <p:spPr>
          <a:xfrm>
            <a:off x="6400800" y="4362271"/>
            <a:ext cx="1981200" cy="1200329"/>
          </a:xfrm>
          <a:prstGeom prst="rect">
            <a:avLst/>
          </a:prstGeom>
          <a:noFill/>
        </p:spPr>
        <p:txBody>
          <a:bodyPr wrap="square" rtlCol="0">
            <a:spAutoFit/>
          </a:bodyPr>
          <a:lstStyle/>
          <a:p>
            <a:r>
              <a:rPr lang="en-US" sz="2400" dirty="0" smtClean="0"/>
              <a:t>Technology integrated lessons</a:t>
            </a:r>
            <a:endParaRPr lang="en-US" sz="2400" dirty="0"/>
          </a:p>
        </p:txBody>
      </p:sp>
      <p:pic>
        <p:nvPicPr>
          <p:cNvPr id="9" name="Picture 8" descr="feedbacktech.blogspot.com QRCODE.jpeg"/>
          <p:cNvPicPr>
            <a:picLocks noChangeAspect="1"/>
          </p:cNvPicPr>
          <p:nvPr/>
        </p:nvPicPr>
        <p:blipFill>
          <a:blip r:embed="rId5" cstate="print"/>
          <a:stretch>
            <a:fillRect/>
          </a:stretch>
        </p:blipFill>
        <p:spPr>
          <a:xfrm>
            <a:off x="5029200" y="4343400"/>
            <a:ext cx="1447800" cy="1447800"/>
          </a:xfrm>
          <a:prstGeom prst="rect">
            <a:avLst/>
          </a:prstGeom>
        </p:spPr>
      </p:pic>
      <p:sp>
        <p:nvSpPr>
          <p:cNvPr id="10" name="TextBox 9"/>
          <p:cNvSpPr txBox="1"/>
          <p:nvPr/>
        </p:nvSpPr>
        <p:spPr>
          <a:xfrm>
            <a:off x="4572000" y="5867400"/>
            <a:ext cx="4267200" cy="646331"/>
          </a:xfrm>
          <a:prstGeom prst="rect">
            <a:avLst/>
          </a:prstGeom>
          <a:noFill/>
        </p:spPr>
        <p:txBody>
          <a:bodyPr wrap="square" rtlCol="0">
            <a:spAutoFit/>
          </a:bodyPr>
          <a:lstStyle/>
          <a:p>
            <a:pPr algn="ctr"/>
            <a:r>
              <a:rPr lang="en-US" dirty="0" err="1" smtClean="0"/>
              <a:t>UserID</a:t>
            </a:r>
            <a:r>
              <a:rPr lang="en-US" dirty="0" smtClean="0"/>
              <a:t>: </a:t>
            </a:r>
            <a:r>
              <a:rPr lang="en-US" dirty="0" err="1" smtClean="0"/>
              <a:t>MDFormativeTech</a:t>
            </a:r>
            <a:endParaRPr lang="en-US" dirty="0" smtClean="0"/>
          </a:p>
          <a:p>
            <a:pPr algn="ctr"/>
            <a:r>
              <a:rPr lang="en-US" dirty="0" smtClean="0"/>
              <a:t>Password: No1Schools</a:t>
            </a:r>
            <a:endParaRPr lang="en-US" dirty="0"/>
          </a:p>
        </p:txBody>
      </p:sp>
      <p:cxnSp>
        <p:nvCxnSpPr>
          <p:cNvPr id="12" name="Straight Connector 11"/>
          <p:cNvCxnSpPr/>
          <p:nvPr/>
        </p:nvCxnSpPr>
        <p:spPr>
          <a:xfrm>
            <a:off x="304800" y="4343400"/>
            <a:ext cx="8458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sz="quarter" idx="1"/>
          </p:nvPr>
        </p:nvSpPr>
        <p:spPr>
          <a:xfrm>
            <a:off x="457200" y="1600200"/>
            <a:ext cx="8382000" cy="4495800"/>
          </a:xfrm>
        </p:spPr>
        <p:txBody>
          <a:bodyPr/>
          <a:lstStyle/>
          <a:p>
            <a:pPr eaLnBrk="1" hangingPunct="1">
              <a:spcBef>
                <a:spcPct val="0"/>
              </a:spcBef>
            </a:pPr>
            <a:r>
              <a:rPr lang="en-US" sz="3200" dirty="0" smtClean="0"/>
              <a:t>Using your lessons or one of the samples provided, please take 20 minutes to integrate technology for feedback into your lesson</a:t>
            </a:r>
          </a:p>
          <a:p>
            <a:pPr eaLnBrk="1" hangingPunct="1">
              <a:spcBef>
                <a:spcPct val="0"/>
              </a:spcBef>
            </a:pPr>
            <a:r>
              <a:rPr lang="en-US" sz="3200" dirty="0" smtClean="0"/>
              <a:t>We realize it’s not a huge amount of time, so do your best!</a:t>
            </a:r>
          </a:p>
          <a:p>
            <a:pPr eaLnBrk="1" hangingPunct="1">
              <a:spcBef>
                <a:spcPct val="0"/>
              </a:spcBef>
            </a:pPr>
            <a:r>
              <a:rPr lang="en-US" sz="3200" dirty="0" smtClean="0"/>
              <a:t>Upload them to </a:t>
            </a:r>
            <a:r>
              <a:rPr lang="en-US" sz="3200" dirty="0" smtClean="0">
                <a:hlinkClick r:id="rId3"/>
              </a:rPr>
              <a:t>http://bit.ly/1jm1Eq6</a:t>
            </a:r>
            <a:r>
              <a:rPr lang="en-US" sz="3200" dirty="0" smtClean="0"/>
              <a:t> to share!</a:t>
            </a:r>
          </a:p>
          <a:p>
            <a:pPr eaLnBrk="1" hangingPunct="1">
              <a:spcBef>
                <a:spcPct val="0"/>
              </a:spcBef>
            </a:pPr>
            <a:r>
              <a:rPr lang="en-US" sz="3200" dirty="0" smtClean="0"/>
              <a:t>We would love to have a wealth of examples by the end of the summer, so feel to edit and re-submit later.</a:t>
            </a:r>
            <a:endParaRPr lang="en-US" sz="2800" dirty="0" smtClean="0"/>
          </a:p>
          <a:p>
            <a:pPr eaLnBrk="1" hangingPunct="1"/>
            <a:endParaRPr lang="en-US" sz="3200" dirty="0" smtClean="0"/>
          </a:p>
          <a:p>
            <a:pPr eaLnBrk="1" hangingPunct="1"/>
            <a:endParaRPr lang="en-US" sz="4400" dirty="0" smtClean="0"/>
          </a:p>
          <a:p>
            <a:pPr eaLnBrk="1" hangingPunct="1"/>
            <a:endParaRPr lang="en-US" dirty="0" smtClean="0"/>
          </a:p>
          <a:p>
            <a:pPr eaLnBrk="1" hangingPunct="1"/>
            <a:endParaRPr lang="en-US" dirty="0" smtClean="0"/>
          </a:p>
        </p:txBody>
      </p:sp>
      <p:sp>
        <p:nvSpPr>
          <p:cNvPr id="11267" name="Title 3"/>
          <p:cNvSpPr>
            <a:spLocks noGrp="1"/>
          </p:cNvSpPr>
          <p:nvPr>
            <p:ph type="title"/>
          </p:nvPr>
        </p:nvSpPr>
        <p:spPr>
          <a:xfrm>
            <a:off x="3124200" y="152400"/>
            <a:ext cx="5562600" cy="990600"/>
          </a:xfrm>
        </p:spPr>
        <p:txBody>
          <a:bodyPr/>
          <a:lstStyle/>
          <a:p>
            <a:pPr algn="r" eaLnBrk="1" hangingPunct="1"/>
            <a:r>
              <a:rPr lang="en-US" dirty="0" smtClean="0">
                <a:solidFill>
                  <a:schemeClr val="tx1"/>
                </a:solidFill>
              </a:rPr>
              <a:t>Your Turn</a:t>
            </a:r>
          </a:p>
        </p:txBody>
      </p:sp>
      <p:pic>
        <p:nvPicPr>
          <p:cNvPr id="5" name="Picture 4" descr="1.png"/>
          <p:cNvPicPr>
            <a:picLocks noChangeAspect="1"/>
          </p:cNvPicPr>
          <p:nvPr/>
        </p:nvPicPr>
        <p:blipFill>
          <a:blip r:embed="rId4" cstate="print"/>
          <a:srcRect t="37940" r="40000"/>
          <a:stretch>
            <a:fillRect/>
          </a:stretch>
        </p:blipFill>
        <p:spPr>
          <a:xfrm>
            <a:off x="76200" y="0"/>
            <a:ext cx="1685963" cy="1239384"/>
          </a:xfrm>
          <a:prstGeom prst="rect">
            <a:avLst/>
          </a:prstGeom>
        </p:spPr>
      </p:pic>
      <p:pic>
        <p:nvPicPr>
          <p:cNvPr id="6" name="Picture 5" descr="TechIntegrated Plans folder qrcode.jpeg"/>
          <p:cNvPicPr>
            <a:picLocks noChangeAspect="1"/>
          </p:cNvPicPr>
          <p:nvPr/>
        </p:nvPicPr>
        <p:blipFill>
          <a:blip r:embed="rId5" cstate="print"/>
          <a:stretch>
            <a:fillRect/>
          </a:stretch>
        </p:blipFill>
        <p:spPr>
          <a:xfrm>
            <a:off x="3886200" y="76200"/>
            <a:ext cx="1219200" cy="1219200"/>
          </a:xfrm>
          <a:prstGeom prst="rect">
            <a:avLst/>
          </a:prstGeom>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solidFill>
                  <a:schemeClr val="tx1"/>
                </a:solidFill>
              </a:rPr>
              <a:t>Share-Out</a:t>
            </a:r>
            <a:endParaRPr lang="en-US" dirty="0">
              <a:solidFill>
                <a:schemeClr val="tx1"/>
              </a:solidFill>
            </a:endParaRPr>
          </a:p>
        </p:txBody>
      </p:sp>
      <p:sp>
        <p:nvSpPr>
          <p:cNvPr id="3" name="Content Placeholder 2"/>
          <p:cNvSpPr>
            <a:spLocks noGrp="1"/>
          </p:cNvSpPr>
          <p:nvPr>
            <p:ph sz="quarter" idx="1"/>
          </p:nvPr>
        </p:nvSpPr>
        <p:spPr/>
        <p:txBody>
          <a:bodyPr/>
          <a:lstStyle/>
          <a:p>
            <a:r>
              <a:rPr lang="en-US" sz="3200" dirty="0" smtClean="0"/>
              <a:t>Would anyone like to share their lesson?</a:t>
            </a:r>
          </a:p>
          <a:p>
            <a:r>
              <a:rPr lang="en-US" sz="3200" dirty="0" smtClean="0"/>
              <a:t>How can you thoughtfully integrate more technology into your lessons?</a:t>
            </a:r>
          </a:p>
          <a:p>
            <a:r>
              <a:rPr lang="en-US" sz="3200" dirty="0" smtClean="0"/>
              <a:t>What obstacles might you face and what is your game plan for overcoming?</a:t>
            </a:r>
          </a:p>
          <a:p>
            <a:r>
              <a:rPr lang="en-US" sz="3200" dirty="0" smtClean="0"/>
              <a:t>How will you create a PLN to support your needs? Who will you invite to join?</a:t>
            </a:r>
          </a:p>
          <a:p>
            <a:endParaRPr lang="en-US" dirty="0"/>
          </a:p>
        </p:txBody>
      </p:sp>
      <p:pic>
        <p:nvPicPr>
          <p:cNvPr id="4" name="Picture 3" descr="1.png"/>
          <p:cNvPicPr>
            <a:picLocks noChangeAspect="1"/>
          </p:cNvPicPr>
          <p:nvPr/>
        </p:nvPicPr>
        <p:blipFill>
          <a:blip r:embed="rId2" cstate="print"/>
          <a:srcRect t="37940" r="40000"/>
          <a:stretch>
            <a:fillRect/>
          </a:stretch>
        </p:blipFill>
        <p:spPr>
          <a:xfrm>
            <a:off x="76200" y="0"/>
            <a:ext cx="1685963" cy="1239384"/>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sz="quarter" idx="1"/>
          </p:nvPr>
        </p:nvSpPr>
        <p:spPr>
          <a:xfrm>
            <a:off x="457200" y="1524000"/>
            <a:ext cx="8153400" cy="4648200"/>
          </a:xfrm>
        </p:spPr>
        <p:txBody>
          <a:bodyPr/>
          <a:lstStyle/>
          <a:p>
            <a:pPr eaLnBrk="1" hangingPunct="1">
              <a:spcBef>
                <a:spcPct val="0"/>
              </a:spcBef>
              <a:buFont typeface="Wingdings" pitchFamily="2" charset="2"/>
              <a:buNone/>
            </a:pPr>
            <a:r>
              <a:rPr lang="en-US" sz="3200" u="sng" dirty="0" smtClean="0"/>
              <a:t>Twitter</a:t>
            </a:r>
          </a:p>
          <a:p>
            <a:pPr lvl="1" eaLnBrk="1" hangingPunct="1">
              <a:spcBef>
                <a:spcPct val="0"/>
              </a:spcBef>
            </a:pPr>
            <a:r>
              <a:rPr lang="en-US" dirty="0" smtClean="0"/>
              <a:t>Use </a:t>
            </a:r>
            <a:r>
              <a:rPr lang="en-US" dirty="0" err="1" smtClean="0"/>
              <a:t>Hashtags</a:t>
            </a:r>
            <a:r>
              <a:rPr lang="en-US" dirty="0" smtClean="0"/>
              <a:t> and Chats to learn about new tools &amp; techniques- #</a:t>
            </a:r>
            <a:r>
              <a:rPr lang="en-US" dirty="0" err="1" smtClean="0"/>
              <a:t>edtech</a:t>
            </a:r>
            <a:r>
              <a:rPr lang="en-US" dirty="0" smtClean="0"/>
              <a:t> #</a:t>
            </a:r>
            <a:r>
              <a:rPr lang="en-US" dirty="0" err="1" smtClean="0"/>
              <a:t>mdedchat</a:t>
            </a:r>
            <a:endParaRPr lang="en-US" dirty="0" smtClean="0"/>
          </a:p>
          <a:p>
            <a:pPr lvl="1" eaLnBrk="1" hangingPunct="1">
              <a:spcBef>
                <a:spcPct val="0"/>
              </a:spcBef>
            </a:pPr>
            <a:r>
              <a:rPr lang="en-US" dirty="0" smtClean="0"/>
              <a:t>Find blogs &amp; like-minded users</a:t>
            </a:r>
          </a:p>
          <a:p>
            <a:pPr eaLnBrk="1" hangingPunct="1">
              <a:spcBef>
                <a:spcPct val="0"/>
              </a:spcBef>
              <a:buNone/>
            </a:pPr>
            <a:r>
              <a:rPr lang="en-US" sz="3200" u="sng" dirty="0" err="1" smtClean="0"/>
              <a:t>Pinterest</a:t>
            </a:r>
            <a:endParaRPr lang="en-US" sz="3200" u="sng" dirty="0" smtClean="0"/>
          </a:p>
          <a:p>
            <a:pPr lvl="1" eaLnBrk="1" hangingPunct="1">
              <a:spcBef>
                <a:spcPct val="0"/>
              </a:spcBef>
            </a:pPr>
            <a:r>
              <a:rPr lang="en-US" dirty="0" smtClean="0"/>
              <a:t>Not just for weddings, houses &amp; babies! AACPS has a board, </a:t>
            </a:r>
            <a:r>
              <a:rPr lang="en-US" dirty="0" err="1" smtClean="0"/>
              <a:t>aacpsoit</a:t>
            </a:r>
            <a:r>
              <a:rPr lang="en-US" dirty="0" smtClean="0"/>
              <a:t>, find resources for classroom/beyond</a:t>
            </a:r>
          </a:p>
          <a:p>
            <a:pPr eaLnBrk="1" hangingPunct="1">
              <a:spcBef>
                <a:spcPct val="0"/>
              </a:spcBef>
              <a:buNone/>
            </a:pPr>
            <a:r>
              <a:rPr lang="en-US" sz="3200" u="sng" dirty="0" err="1" smtClean="0"/>
              <a:t>EdCamp</a:t>
            </a:r>
            <a:endParaRPr lang="en-US" sz="3200" u="sng" dirty="0" smtClean="0"/>
          </a:p>
          <a:p>
            <a:pPr lvl="1" eaLnBrk="1" hangingPunct="1">
              <a:spcBef>
                <a:spcPct val="0"/>
              </a:spcBef>
            </a:pPr>
            <a:r>
              <a:rPr lang="en-US" dirty="0" smtClean="0"/>
              <a:t>Baltimore- September 27</a:t>
            </a:r>
          </a:p>
          <a:p>
            <a:pPr lvl="1" eaLnBrk="1" hangingPunct="1">
              <a:spcBef>
                <a:spcPct val="0"/>
              </a:spcBef>
            </a:pPr>
            <a:r>
              <a:rPr lang="en-US" dirty="0" smtClean="0"/>
              <a:t>Create your own!</a:t>
            </a:r>
          </a:p>
          <a:p>
            <a:pPr eaLnBrk="1" hangingPunct="1">
              <a:spcBef>
                <a:spcPct val="0"/>
              </a:spcBef>
              <a:buNone/>
            </a:pPr>
            <a:endParaRPr lang="en-US" sz="3200" dirty="0" smtClean="0"/>
          </a:p>
          <a:p>
            <a:pPr eaLnBrk="1" hangingPunct="1">
              <a:spcBef>
                <a:spcPct val="0"/>
              </a:spcBef>
              <a:buNone/>
            </a:pPr>
            <a:endParaRPr lang="en-US" sz="3200" dirty="0" smtClean="0"/>
          </a:p>
          <a:p>
            <a:pPr eaLnBrk="1" hangingPunct="1"/>
            <a:endParaRPr lang="en-US" sz="3200" dirty="0" smtClean="0"/>
          </a:p>
          <a:p>
            <a:pPr eaLnBrk="1" hangingPunct="1"/>
            <a:endParaRPr lang="en-US" sz="4400" dirty="0" smtClean="0"/>
          </a:p>
          <a:p>
            <a:pPr eaLnBrk="1" hangingPunct="1"/>
            <a:endParaRPr lang="en-US" dirty="0" smtClean="0"/>
          </a:p>
          <a:p>
            <a:pPr eaLnBrk="1" hangingPunct="1"/>
            <a:endParaRPr lang="en-US" dirty="0" smtClean="0"/>
          </a:p>
        </p:txBody>
      </p:sp>
      <p:sp>
        <p:nvSpPr>
          <p:cNvPr id="11267" name="Title 3"/>
          <p:cNvSpPr>
            <a:spLocks noGrp="1"/>
          </p:cNvSpPr>
          <p:nvPr>
            <p:ph type="title"/>
          </p:nvPr>
        </p:nvSpPr>
        <p:spPr>
          <a:xfrm>
            <a:off x="3124200" y="152400"/>
            <a:ext cx="5562600" cy="990600"/>
          </a:xfrm>
        </p:spPr>
        <p:txBody>
          <a:bodyPr/>
          <a:lstStyle/>
          <a:p>
            <a:pPr algn="r" eaLnBrk="1" hangingPunct="1"/>
            <a:r>
              <a:rPr lang="en-US" dirty="0" smtClean="0">
                <a:solidFill>
                  <a:schemeClr val="tx1"/>
                </a:solidFill>
              </a:rPr>
              <a:t>Keep Learning!</a:t>
            </a:r>
          </a:p>
        </p:txBody>
      </p:sp>
      <p:pic>
        <p:nvPicPr>
          <p:cNvPr id="5" name="Picture 4" descr="1.png"/>
          <p:cNvPicPr>
            <a:picLocks noChangeAspect="1"/>
          </p:cNvPicPr>
          <p:nvPr/>
        </p:nvPicPr>
        <p:blipFill>
          <a:blip r:embed="rId3" cstate="print"/>
          <a:srcRect t="37940" r="40000"/>
          <a:stretch>
            <a:fillRect/>
          </a:stretch>
        </p:blipFill>
        <p:spPr>
          <a:xfrm>
            <a:off x="76200" y="0"/>
            <a:ext cx="1685963" cy="1239384"/>
          </a:xfrm>
          <a:prstGeom prst="rect">
            <a:avLst/>
          </a:prstGeom>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solidFill>
                  <a:schemeClr val="tx1"/>
                </a:solidFill>
              </a:rPr>
              <a:t>Advice from the field</a:t>
            </a:r>
            <a:endParaRPr lang="en-US" dirty="0">
              <a:solidFill>
                <a:schemeClr val="tx1"/>
              </a:solidFill>
            </a:endParaRPr>
          </a:p>
        </p:txBody>
      </p:sp>
      <p:pic>
        <p:nvPicPr>
          <p:cNvPr id="4" name="Picture 3" descr="1.png"/>
          <p:cNvPicPr>
            <a:picLocks noChangeAspect="1"/>
          </p:cNvPicPr>
          <p:nvPr/>
        </p:nvPicPr>
        <p:blipFill>
          <a:blip r:embed="rId4" cstate="print"/>
          <a:srcRect t="37940" r="40000"/>
          <a:stretch>
            <a:fillRect/>
          </a:stretch>
        </p:blipFill>
        <p:spPr>
          <a:xfrm>
            <a:off x="76200" y="0"/>
            <a:ext cx="1685963" cy="1239384"/>
          </a:xfrm>
          <a:prstGeom prst="rect">
            <a:avLst/>
          </a:prstGeom>
        </p:spPr>
      </p:pic>
    </p:spTree>
    <p:controls>
      <p:control spid="2051" name="ShockwaveFlash1" r:id="rId2" imgW="6628571" imgH="4971429"/>
    </p:controls>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solidFill>
                  <a:schemeClr val="tx1"/>
                </a:solidFill>
              </a:rPr>
              <a:t>Advice from the field</a:t>
            </a:r>
            <a:endParaRPr lang="en-US" dirty="0">
              <a:solidFill>
                <a:schemeClr val="tx1"/>
              </a:solidFill>
            </a:endParaRPr>
          </a:p>
        </p:txBody>
      </p:sp>
      <p:pic>
        <p:nvPicPr>
          <p:cNvPr id="4" name="Picture 3" descr="1.png"/>
          <p:cNvPicPr>
            <a:picLocks noChangeAspect="1"/>
          </p:cNvPicPr>
          <p:nvPr/>
        </p:nvPicPr>
        <p:blipFill>
          <a:blip r:embed="rId2" cstate="print"/>
          <a:srcRect t="37940" r="40000"/>
          <a:stretch>
            <a:fillRect/>
          </a:stretch>
        </p:blipFill>
        <p:spPr>
          <a:xfrm>
            <a:off x="76200" y="0"/>
            <a:ext cx="1685963" cy="1239384"/>
          </a:xfrm>
          <a:prstGeom prst="rect">
            <a:avLst/>
          </a:prstGeom>
        </p:spPr>
      </p:pic>
      <p:sp>
        <p:nvSpPr>
          <p:cNvPr id="6" name="Content Placeholder 5"/>
          <p:cNvSpPr>
            <a:spLocks noGrp="1"/>
          </p:cNvSpPr>
          <p:nvPr>
            <p:ph sz="quarter" idx="1"/>
          </p:nvPr>
        </p:nvSpPr>
        <p:spPr>
          <a:xfrm>
            <a:off x="685800" y="3048000"/>
            <a:ext cx="8153400" cy="1219200"/>
          </a:xfrm>
        </p:spPr>
        <p:txBody>
          <a:bodyPr/>
          <a:lstStyle/>
          <a:p>
            <a:pPr algn="ctr">
              <a:buNone/>
            </a:pPr>
            <a:r>
              <a:rPr lang="en-US" sz="3600" dirty="0" smtClean="0">
                <a:hlinkClick r:id="rId3"/>
              </a:rPr>
              <a:t>Advice from Billy </a:t>
            </a:r>
            <a:r>
              <a:rPr lang="en-US" sz="3600" dirty="0" err="1" smtClean="0">
                <a:hlinkClick r:id="rId3"/>
              </a:rPr>
              <a:t>Shulman</a:t>
            </a:r>
            <a:endParaRPr lang="en-US" sz="36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sz="quarter" idx="1"/>
          </p:nvPr>
        </p:nvSpPr>
        <p:spPr>
          <a:xfrm>
            <a:off x="457200" y="1752600"/>
            <a:ext cx="8153400" cy="4495800"/>
          </a:xfrm>
        </p:spPr>
        <p:txBody>
          <a:bodyPr/>
          <a:lstStyle/>
          <a:p>
            <a:pPr eaLnBrk="1" hangingPunct="1">
              <a:spcBef>
                <a:spcPct val="0"/>
              </a:spcBef>
              <a:buFont typeface="Wingdings" pitchFamily="2" charset="2"/>
              <a:buNone/>
            </a:pPr>
            <a:r>
              <a:rPr lang="en-US" sz="4000" dirty="0" smtClean="0"/>
              <a:t>After today’s discussion, what obstacles still remain to using technology in your classroom?</a:t>
            </a:r>
            <a:endParaRPr lang="en-US" sz="2800" u="sng" dirty="0" smtClean="0"/>
          </a:p>
          <a:p>
            <a:pPr eaLnBrk="1" hangingPunct="1"/>
            <a:endParaRPr lang="en-US" sz="3200" dirty="0" smtClean="0"/>
          </a:p>
          <a:p>
            <a:pPr eaLnBrk="1" hangingPunct="1">
              <a:buNone/>
            </a:pPr>
            <a:endParaRPr lang="en-US" dirty="0" smtClean="0"/>
          </a:p>
          <a:p>
            <a:pPr eaLnBrk="1" hangingPunct="1"/>
            <a:endParaRPr lang="en-US" dirty="0" smtClean="0"/>
          </a:p>
        </p:txBody>
      </p:sp>
      <p:sp>
        <p:nvSpPr>
          <p:cNvPr id="11267" name="Title 3"/>
          <p:cNvSpPr>
            <a:spLocks noGrp="1"/>
          </p:cNvSpPr>
          <p:nvPr>
            <p:ph type="title"/>
          </p:nvPr>
        </p:nvSpPr>
        <p:spPr>
          <a:xfrm>
            <a:off x="3124200" y="152400"/>
            <a:ext cx="5562600" cy="990600"/>
          </a:xfrm>
        </p:spPr>
        <p:txBody>
          <a:bodyPr/>
          <a:lstStyle/>
          <a:p>
            <a:pPr algn="r" eaLnBrk="1" hangingPunct="1"/>
            <a:r>
              <a:rPr lang="en-US" dirty="0" smtClean="0">
                <a:solidFill>
                  <a:schemeClr val="tx1"/>
                </a:solidFill>
              </a:rPr>
              <a:t>Poll Everywhere</a:t>
            </a:r>
          </a:p>
        </p:txBody>
      </p:sp>
      <p:pic>
        <p:nvPicPr>
          <p:cNvPr id="5" name="Picture 4" descr="1.png"/>
          <p:cNvPicPr>
            <a:picLocks noChangeAspect="1"/>
          </p:cNvPicPr>
          <p:nvPr/>
        </p:nvPicPr>
        <p:blipFill>
          <a:blip r:embed="rId3" cstate="print"/>
          <a:srcRect t="37940" r="40000"/>
          <a:stretch>
            <a:fillRect/>
          </a:stretch>
        </p:blipFill>
        <p:spPr>
          <a:xfrm>
            <a:off x="76200" y="0"/>
            <a:ext cx="1685963" cy="1239384"/>
          </a:xfrm>
          <a:prstGeom prst="rect">
            <a:avLst/>
          </a:prstGeom>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sz="quarter" idx="1"/>
          </p:nvPr>
        </p:nvSpPr>
        <p:spPr>
          <a:xfrm>
            <a:off x="457200" y="1752600"/>
            <a:ext cx="8153400" cy="4495800"/>
          </a:xfrm>
        </p:spPr>
        <p:txBody>
          <a:bodyPr/>
          <a:lstStyle/>
          <a:p>
            <a:pPr algn="ctr" eaLnBrk="1" hangingPunct="1">
              <a:spcBef>
                <a:spcPct val="0"/>
              </a:spcBef>
              <a:buFont typeface="Wingdings" pitchFamily="2" charset="2"/>
              <a:buNone/>
            </a:pPr>
            <a:r>
              <a:rPr lang="en-US" sz="4400" dirty="0" smtClean="0"/>
              <a:t>In your own words, what is Formative Assessment?</a:t>
            </a:r>
            <a:endParaRPr lang="en-US" sz="4400" u="sng" dirty="0" smtClean="0"/>
          </a:p>
          <a:p>
            <a:pPr eaLnBrk="1" hangingPunct="1">
              <a:buNone/>
            </a:pPr>
            <a:endParaRPr lang="en-US" dirty="0" smtClean="0"/>
          </a:p>
          <a:p>
            <a:pPr eaLnBrk="1" hangingPunct="1"/>
            <a:endParaRPr lang="en-US" dirty="0" smtClean="0"/>
          </a:p>
        </p:txBody>
      </p:sp>
      <p:sp>
        <p:nvSpPr>
          <p:cNvPr id="11267" name="Title 3"/>
          <p:cNvSpPr>
            <a:spLocks noGrp="1"/>
          </p:cNvSpPr>
          <p:nvPr>
            <p:ph type="title"/>
          </p:nvPr>
        </p:nvSpPr>
        <p:spPr>
          <a:xfrm>
            <a:off x="3124200" y="152400"/>
            <a:ext cx="5562600" cy="990600"/>
          </a:xfrm>
        </p:spPr>
        <p:txBody>
          <a:bodyPr/>
          <a:lstStyle/>
          <a:p>
            <a:pPr algn="r" eaLnBrk="1" hangingPunct="1"/>
            <a:r>
              <a:rPr lang="en-US" dirty="0" smtClean="0">
                <a:solidFill>
                  <a:schemeClr val="tx1"/>
                </a:solidFill>
              </a:rPr>
              <a:t>Poll Everywhere</a:t>
            </a:r>
          </a:p>
        </p:txBody>
      </p:sp>
      <p:pic>
        <p:nvPicPr>
          <p:cNvPr id="5" name="Picture 4" descr="1.png"/>
          <p:cNvPicPr>
            <a:picLocks noChangeAspect="1"/>
          </p:cNvPicPr>
          <p:nvPr/>
        </p:nvPicPr>
        <p:blipFill>
          <a:blip r:embed="rId3" cstate="print"/>
          <a:srcRect t="37940" r="40000"/>
          <a:stretch>
            <a:fillRect/>
          </a:stretch>
        </p:blipFill>
        <p:spPr>
          <a:xfrm>
            <a:off x="76200" y="0"/>
            <a:ext cx="1685963" cy="1239384"/>
          </a:xfrm>
          <a:prstGeom prst="rect">
            <a:avLst/>
          </a:prstGeom>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laceholder_aa75b35a-5ef5-4937-bb4a-ab5fd63eee51.png"/>
          <p:cNvPicPr>
            <a:picLocks/>
          </p:cNvPicPr>
          <p:nvPr>
            <p:custDataLst>
              <p:tags r:id="rId1"/>
            </p:custDataLst>
          </p:nvPr>
        </p:nvPicPr>
        <p:blipFill>
          <a:blip r:embed="rId4" cstate="print"/>
          <a:stretch>
            <a:fillRect/>
          </a:stretch>
        </p:blipFill>
        <p:spPr>
          <a:xfrm>
            <a:off x="254000" y="254000"/>
            <a:ext cx="8636000" cy="6350000"/>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685800" y="152400"/>
            <a:ext cx="8153400" cy="990600"/>
          </a:xfrm>
        </p:spPr>
        <p:txBody>
          <a:bodyPr/>
          <a:lstStyle/>
          <a:p>
            <a:pPr algn="r" eaLnBrk="1" hangingPunct="1"/>
            <a:r>
              <a:rPr lang="en-US" dirty="0" smtClean="0"/>
              <a:t/>
            </a:r>
            <a:br>
              <a:rPr lang="en-US" dirty="0" smtClean="0"/>
            </a:br>
            <a:r>
              <a:rPr lang="en-US" dirty="0" smtClean="0">
                <a:solidFill>
                  <a:schemeClr val="tx1"/>
                </a:solidFill>
              </a:rPr>
              <a:t>Formative Assessment </a:t>
            </a:r>
            <a:br>
              <a:rPr lang="en-US" dirty="0" smtClean="0">
                <a:solidFill>
                  <a:schemeClr val="tx1"/>
                </a:solidFill>
              </a:rPr>
            </a:br>
            <a:r>
              <a:rPr lang="en-US" dirty="0" smtClean="0">
                <a:solidFill>
                  <a:schemeClr val="tx1"/>
                </a:solidFill>
              </a:rPr>
              <a:t>Team</a:t>
            </a:r>
            <a:br>
              <a:rPr lang="en-US" dirty="0" smtClean="0">
                <a:solidFill>
                  <a:schemeClr val="tx1"/>
                </a:solidFill>
              </a:rPr>
            </a:br>
            <a:endParaRPr lang="en-US" dirty="0" smtClean="0">
              <a:solidFill>
                <a:schemeClr val="tx1"/>
              </a:solidFill>
            </a:endParaRPr>
          </a:p>
        </p:txBody>
      </p:sp>
      <p:pic>
        <p:nvPicPr>
          <p:cNvPr id="10244" name="Picture 4" descr="team.png"/>
          <p:cNvPicPr>
            <a:picLocks noChangeAspect="1"/>
          </p:cNvPicPr>
          <p:nvPr/>
        </p:nvPicPr>
        <p:blipFill>
          <a:blip r:embed="rId3" cstate="print"/>
          <a:srcRect t="27839"/>
          <a:stretch>
            <a:fillRect/>
          </a:stretch>
        </p:blipFill>
        <p:spPr bwMode="auto">
          <a:xfrm>
            <a:off x="990600" y="1524000"/>
            <a:ext cx="6934200" cy="3752850"/>
          </a:xfrm>
          <a:prstGeom prst="rect">
            <a:avLst/>
          </a:prstGeom>
          <a:noFill/>
          <a:ln w="9525">
            <a:noFill/>
            <a:miter lim="800000"/>
            <a:headEnd/>
            <a:tailEnd/>
          </a:ln>
        </p:spPr>
      </p:pic>
      <p:pic>
        <p:nvPicPr>
          <p:cNvPr id="5" name="Picture 4" descr="1.png"/>
          <p:cNvPicPr>
            <a:picLocks noChangeAspect="1"/>
          </p:cNvPicPr>
          <p:nvPr/>
        </p:nvPicPr>
        <p:blipFill>
          <a:blip r:embed="rId4" cstate="print"/>
          <a:srcRect t="37940" r="40000"/>
          <a:stretch>
            <a:fillRect/>
          </a:stretch>
        </p:blipFill>
        <p:spPr>
          <a:xfrm>
            <a:off x="76200" y="0"/>
            <a:ext cx="1685963" cy="1239384"/>
          </a:xfrm>
          <a:prstGeom prst="rect">
            <a:avLst/>
          </a:prstGeom>
        </p:spPr>
      </p:pic>
      <p:sp>
        <p:nvSpPr>
          <p:cNvPr id="6" name="TextBox 5"/>
          <p:cNvSpPr txBox="1"/>
          <p:nvPr/>
        </p:nvSpPr>
        <p:spPr>
          <a:xfrm>
            <a:off x="0" y="5791200"/>
            <a:ext cx="9144000" cy="646331"/>
          </a:xfrm>
          <a:prstGeom prst="rect">
            <a:avLst/>
          </a:prstGeom>
          <a:noFill/>
        </p:spPr>
        <p:txBody>
          <a:bodyPr wrap="square" rtlCol="0">
            <a:spAutoFit/>
          </a:bodyPr>
          <a:lstStyle/>
          <a:p>
            <a:pPr algn="ctr"/>
            <a:r>
              <a:rPr lang="en-US" sz="3600" dirty="0" smtClean="0">
                <a:hlinkClick r:id="rId5"/>
              </a:rPr>
              <a:t>http://msde-fa-tech.blogspot.com/</a:t>
            </a:r>
            <a:endParaRPr lang="en-US" sz="3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laceholder_ce01ce9a-8af7-4906-bd00-e386b28c63f1.png"/>
          <p:cNvPicPr>
            <a:picLocks/>
          </p:cNvPicPr>
          <p:nvPr>
            <p:custDataLst>
              <p:tags r:id="rId1"/>
            </p:custDataLst>
          </p:nvPr>
        </p:nvPicPr>
        <p:blipFill>
          <a:blip r:embed="rId4" cstate="print"/>
          <a:stretch>
            <a:fillRect/>
          </a:stretch>
        </p:blipFill>
        <p:spPr>
          <a:xfrm>
            <a:off x="254000" y="254000"/>
            <a:ext cx="8636000" cy="63500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sz="quarter" idx="1"/>
          </p:nvPr>
        </p:nvSpPr>
        <p:spPr>
          <a:xfrm>
            <a:off x="457200" y="1752600"/>
            <a:ext cx="8153400" cy="4495800"/>
          </a:xfrm>
        </p:spPr>
        <p:txBody>
          <a:bodyPr/>
          <a:lstStyle/>
          <a:p>
            <a:pPr eaLnBrk="1" hangingPunct="1">
              <a:spcBef>
                <a:spcPct val="0"/>
              </a:spcBef>
              <a:buFont typeface="Wingdings" pitchFamily="2" charset="2"/>
              <a:buNone/>
            </a:pPr>
            <a:r>
              <a:rPr lang="en-US" sz="4000" smtClean="0"/>
              <a:t> Formative Assessment is a </a:t>
            </a:r>
            <a:r>
              <a:rPr lang="en-US" sz="4000" u="sng" smtClean="0"/>
              <a:t>process</a:t>
            </a:r>
            <a:r>
              <a:rPr lang="en-US" sz="4000" smtClean="0"/>
              <a:t> used by teachers and students </a:t>
            </a:r>
            <a:r>
              <a:rPr lang="en-US" sz="4000" u="sng" smtClean="0"/>
              <a:t>during</a:t>
            </a:r>
            <a:r>
              <a:rPr lang="en-US" sz="4000" smtClean="0"/>
              <a:t> instruction that provides </a:t>
            </a:r>
            <a:r>
              <a:rPr lang="en-US" sz="4000" u="sng" smtClean="0"/>
              <a:t>feedback</a:t>
            </a:r>
            <a:r>
              <a:rPr lang="en-US" sz="4000" smtClean="0"/>
              <a:t> to </a:t>
            </a:r>
            <a:r>
              <a:rPr lang="en-US" sz="4000" u="sng" smtClean="0"/>
              <a:t>adjust</a:t>
            </a:r>
            <a:r>
              <a:rPr lang="en-US" sz="4000" smtClean="0"/>
              <a:t> ongoing teaching and learning to improve students’ achievement of intended instructional outcomes.</a:t>
            </a:r>
            <a:endParaRPr lang="en-US" sz="4000" u="sng" smtClean="0"/>
          </a:p>
          <a:p>
            <a:pPr algn="r" eaLnBrk="1" hangingPunct="1">
              <a:spcBef>
                <a:spcPct val="0"/>
              </a:spcBef>
              <a:buFont typeface="Wingdings" pitchFamily="2" charset="2"/>
              <a:buNone/>
            </a:pPr>
            <a:r>
              <a:rPr lang="en-US" sz="2800" u="sng" smtClean="0"/>
              <a:t>FAST SCASS/CCSSO (2007)</a:t>
            </a:r>
          </a:p>
          <a:p>
            <a:pPr eaLnBrk="1" hangingPunct="1"/>
            <a:endParaRPr lang="en-US" sz="3200" smtClean="0"/>
          </a:p>
          <a:p>
            <a:pPr eaLnBrk="1" hangingPunct="1"/>
            <a:endParaRPr lang="en-US" sz="4400" smtClean="0"/>
          </a:p>
          <a:p>
            <a:pPr eaLnBrk="1" hangingPunct="1"/>
            <a:endParaRPr lang="en-US" smtClean="0"/>
          </a:p>
          <a:p>
            <a:pPr eaLnBrk="1" hangingPunct="1"/>
            <a:endParaRPr lang="en-US" smtClean="0"/>
          </a:p>
        </p:txBody>
      </p:sp>
      <p:sp>
        <p:nvSpPr>
          <p:cNvPr id="11267" name="Title 3"/>
          <p:cNvSpPr>
            <a:spLocks noGrp="1"/>
          </p:cNvSpPr>
          <p:nvPr>
            <p:ph type="title"/>
          </p:nvPr>
        </p:nvSpPr>
        <p:spPr>
          <a:xfrm>
            <a:off x="3124200" y="152400"/>
            <a:ext cx="5562600" cy="990600"/>
          </a:xfrm>
        </p:spPr>
        <p:txBody>
          <a:bodyPr/>
          <a:lstStyle/>
          <a:p>
            <a:pPr algn="r" eaLnBrk="1" hangingPunct="1"/>
            <a:r>
              <a:rPr lang="en-US" dirty="0" smtClean="0">
                <a:solidFill>
                  <a:schemeClr val="tx1"/>
                </a:solidFill>
              </a:rPr>
              <a:t>Formative Assessment</a:t>
            </a:r>
          </a:p>
        </p:txBody>
      </p:sp>
      <p:pic>
        <p:nvPicPr>
          <p:cNvPr id="5" name="Picture 4" descr="1.png"/>
          <p:cNvPicPr>
            <a:picLocks noChangeAspect="1"/>
          </p:cNvPicPr>
          <p:nvPr/>
        </p:nvPicPr>
        <p:blipFill>
          <a:blip r:embed="rId3" cstate="print"/>
          <a:srcRect t="37940" r="40000"/>
          <a:stretch>
            <a:fillRect/>
          </a:stretch>
        </p:blipFill>
        <p:spPr>
          <a:xfrm>
            <a:off x="76200" y="0"/>
            <a:ext cx="1685963" cy="1239384"/>
          </a:xfrm>
          <a:prstGeom prst="rect">
            <a:avLst/>
          </a:prstGeom>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3"/>
          <p:cNvSpPr>
            <a:spLocks noGrp="1"/>
          </p:cNvSpPr>
          <p:nvPr>
            <p:ph type="title"/>
          </p:nvPr>
        </p:nvSpPr>
        <p:spPr>
          <a:xfrm>
            <a:off x="3124200" y="152400"/>
            <a:ext cx="5562600" cy="990600"/>
          </a:xfrm>
        </p:spPr>
        <p:txBody>
          <a:bodyPr/>
          <a:lstStyle/>
          <a:p>
            <a:pPr algn="r" eaLnBrk="1" hangingPunct="1"/>
            <a:r>
              <a:rPr lang="en-US" dirty="0" smtClean="0">
                <a:solidFill>
                  <a:schemeClr val="tx1"/>
                </a:solidFill>
              </a:rPr>
              <a:t>Balanced Assessment System</a:t>
            </a:r>
          </a:p>
        </p:txBody>
      </p:sp>
      <p:pic>
        <p:nvPicPr>
          <p:cNvPr id="6" name="Picture 8" descr="Balanced assessment.png"/>
          <p:cNvPicPr>
            <a:picLocks noChangeAspect="1"/>
          </p:cNvPicPr>
          <p:nvPr/>
        </p:nvPicPr>
        <p:blipFill>
          <a:blip r:embed="rId3" cstate="print"/>
          <a:srcRect/>
          <a:stretch>
            <a:fillRect/>
          </a:stretch>
        </p:blipFill>
        <p:spPr bwMode="auto">
          <a:xfrm>
            <a:off x="304800" y="1393825"/>
            <a:ext cx="8534400" cy="5464175"/>
          </a:xfrm>
          <a:prstGeom prst="rect">
            <a:avLst/>
          </a:prstGeom>
          <a:noFill/>
          <a:ln w="9525">
            <a:noFill/>
            <a:miter lim="800000"/>
            <a:headEnd/>
            <a:tailEnd/>
          </a:ln>
        </p:spPr>
      </p:pic>
      <p:sp>
        <p:nvSpPr>
          <p:cNvPr id="7" name="Oval 6"/>
          <p:cNvSpPr/>
          <p:nvPr/>
        </p:nvSpPr>
        <p:spPr>
          <a:xfrm>
            <a:off x="0" y="1676400"/>
            <a:ext cx="4419600" cy="51816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8" name="Picture 7" descr="1.png"/>
          <p:cNvPicPr>
            <a:picLocks noChangeAspect="1"/>
          </p:cNvPicPr>
          <p:nvPr/>
        </p:nvPicPr>
        <p:blipFill>
          <a:blip r:embed="rId4" cstate="print"/>
          <a:srcRect t="37940" r="40000"/>
          <a:stretch>
            <a:fillRect/>
          </a:stretch>
        </p:blipFill>
        <p:spPr>
          <a:xfrm>
            <a:off x="76200" y="0"/>
            <a:ext cx="1685963" cy="1239384"/>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3"/>
          <p:cNvSpPr>
            <a:spLocks noGrp="1"/>
          </p:cNvSpPr>
          <p:nvPr>
            <p:ph type="title"/>
          </p:nvPr>
        </p:nvSpPr>
        <p:spPr>
          <a:xfrm>
            <a:off x="3352800" y="152400"/>
            <a:ext cx="5410200" cy="990600"/>
          </a:xfrm>
        </p:spPr>
        <p:txBody>
          <a:bodyPr/>
          <a:lstStyle/>
          <a:p>
            <a:pPr algn="r" eaLnBrk="1" hangingPunct="1"/>
            <a:r>
              <a:rPr lang="en-US" dirty="0" smtClean="0">
                <a:solidFill>
                  <a:schemeClr val="tx1"/>
                </a:solidFill>
              </a:rPr>
              <a:t>Formative Assessment</a:t>
            </a:r>
          </a:p>
        </p:txBody>
      </p:sp>
      <p:sp>
        <p:nvSpPr>
          <p:cNvPr id="16" name="Rectangle 15"/>
          <p:cNvSpPr/>
          <p:nvPr/>
        </p:nvSpPr>
        <p:spPr>
          <a:xfrm>
            <a:off x="762000" y="1600200"/>
            <a:ext cx="7620000" cy="4154488"/>
          </a:xfrm>
          <a:prstGeom prst="rect">
            <a:avLst/>
          </a:prstGeom>
        </p:spPr>
        <p:txBody>
          <a:bodyPr>
            <a:spAutoFit/>
          </a:bodyPr>
          <a:lstStyle/>
          <a:p>
            <a:pPr>
              <a:defRPr/>
            </a:pPr>
            <a:endParaRPr lang="en-US" sz="3600" dirty="0"/>
          </a:p>
          <a:p>
            <a:pPr>
              <a:defRPr/>
            </a:pPr>
            <a:r>
              <a:rPr lang="en-US" sz="4000" dirty="0">
                <a:latin typeface="+mn-lt"/>
              </a:rPr>
              <a:t>“Consistent use of these formative strategies can double the speed of student learning.”</a:t>
            </a:r>
          </a:p>
          <a:p>
            <a:pPr>
              <a:defRPr/>
            </a:pPr>
            <a:endParaRPr lang="en-US" sz="3600" dirty="0">
              <a:latin typeface="+mn-lt"/>
            </a:endParaRPr>
          </a:p>
          <a:p>
            <a:pPr>
              <a:defRPr/>
            </a:pPr>
            <a:r>
              <a:rPr lang="en-US" dirty="0" err="1">
                <a:latin typeface="+mn-lt"/>
              </a:rPr>
              <a:t>Wiliam</a:t>
            </a:r>
            <a:r>
              <a:rPr lang="en-US" dirty="0">
                <a:latin typeface="+mn-lt"/>
              </a:rPr>
              <a:t>, Dylan. "Content then Process: Teacher Learning Communities in the     </a:t>
            </a:r>
          </a:p>
          <a:p>
            <a:pPr lvl="1">
              <a:defRPr/>
            </a:pPr>
            <a:r>
              <a:rPr lang="en-US" dirty="0">
                <a:latin typeface="+mn-lt"/>
              </a:rPr>
              <a:t>Service of Formative Assessment." </a:t>
            </a:r>
            <a:r>
              <a:rPr lang="en-US" i="1" dirty="0">
                <a:latin typeface="+mn-lt"/>
              </a:rPr>
              <a:t>Ahead of the Curve: The Power of Assessment to Transform Teaching and Learning</a:t>
            </a:r>
            <a:r>
              <a:rPr lang="en-US" dirty="0">
                <a:latin typeface="+mn-lt"/>
              </a:rPr>
              <a:t>. Ed. Douglas B. Reeves. Bloomington, IN: Solution Tree, 2007. 183-204. </a:t>
            </a:r>
          </a:p>
        </p:txBody>
      </p:sp>
      <p:pic>
        <p:nvPicPr>
          <p:cNvPr id="5" name="Picture 4" descr="1.png"/>
          <p:cNvPicPr>
            <a:picLocks noChangeAspect="1"/>
          </p:cNvPicPr>
          <p:nvPr/>
        </p:nvPicPr>
        <p:blipFill>
          <a:blip r:embed="rId3" cstate="print"/>
          <a:srcRect t="37940" r="40000"/>
          <a:stretch>
            <a:fillRect/>
          </a:stretch>
        </p:blipFill>
        <p:spPr>
          <a:xfrm>
            <a:off x="76200" y="0"/>
            <a:ext cx="1685963" cy="1239384"/>
          </a:xfrm>
          <a:prstGeom prst="rect">
            <a:avLst/>
          </a:prstGeom>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Content Placeholder 2"/>
          <p:cNvPicPr>
            <a:picLocks noGrp="1" noChangeAspect="1"/>
          </p:cNvPicPr>
          <p:nvPr>
            <p:ph sz="quarter" idx="1"/>
          </p:nvPr>
        </p:nvPicPr>
        <p:blipFill>
          <a:blip r:embed="rId2" cstate="print"/>
          <a:srcRect/>
          <a:stretch>
            <a:fillRect/>
          </a:stretch>
        </p:blipFill>
        <p:spPr>
          <a:xfrm>
            <a:off x="4191000" y="73742"/>
            <a:ext cx="4876800" cy="6784258"/>
          </a:xfrm>
        </p:spPr>
      </p:pic>
      <p:sp>
        <p:nvSpPr>
          <p:cNvPr id="2" name="TextBox 1"/>
          <p:cNvSpPr txBox="1"/>
          <p:nvPr/>
        </p:nvSpPr>
        <p:spPr>
          <a:xfrm>
            <a:off x="76200" y="1676400"/>
            <a:ext cx="3962400" cy="3970318"/>
          </a:xfrm>
          <a:prstGeom prst="rect">
            <a:avLst/>
          </a:prstGeom>
          <a:noFill/>
        </p:spPr>
        <p:txBody>
          <a:bodyPr wrap="square">
            <a:spAutoFit/>
          </a:bodyPr>
          <a:lstStyle/>
          <a:p>
            <a:pPr marL="285750" indent="-285750">
              <a:buFont typeface="Arial" panose="020B0604020202020204" pitchFamily="34" charset="0"/>
              <a:buChar char="•"/>
              <a:defRPr/>
            </a:pPr>
            <a:r>
              <a:rPr lang="en-US" sz="3600" dirty="0" smtClean="0">
                <a:latin typeface="+mj-lt"/>
              </a:rPr>
              <a:t>Which of these strategies do you use?</a:t>
            </a:r>
          </a:p>
          <a:p>
            <a:pPr marL="285750" indent="-285750">
              <a:buFont typeface="Arial" panose="020B0604020202020204" pitchFamily="34" charset="0"/>
              <a:buChar char="•"/>
              <a:defRPr/>
            </a:pPr>
            <a:r>
              <a:rPr lang="en-US" sz="3600" dirty="0" smtClean="0">
                <a:latin typeface="+mj-lt"/>
              </a:rPr>
              <a:t>Which </a:t>
            </a:r>
            <a:r>
              <a:rPr lang="en-US" sz="3600" dirty="0">
                <a:latin typeface="+mj-lt"/>
              </a:rPr>
              <a:t>would you like to try out?</a:t>
            </a:r>
          </a:p>
          <a:p>
            <a:pPr marL="285750" indent="-285750">
              <a:buFont typeface="Arial" panose="020B0604020202020204" pitchFamily="34" charset="0"/>
              <a:buChar char="•"/>
              <a:defRPr/>
            </a:pPr>
            <a:r>
              <a:rPr lang="en-US" sz="3600" dirty="0">
                <a:latin typeface="+mj-lt"/>
              </a:rPr>
              <a:t>What is holding you back?</a:t>
            </a:r>
          </a:p>
        </p:txBody>
      </p:sp>
      <p:pic>
        <p:nvPicPr>
          <p:cNvPr id="5" name="Picture 4" descr="1.png"/>
          <p:cNvPicPr>
            <a:picLocks noChangeAspect="1"/>
          </p:cNvPicPr>
          <p:nvPr/>
        </p:nvPicPr>
        <p:blipFill>
          <a:blip r:embed="rId3" cstate="print"/>
          <a:srcRect t="37940" r="40000"/>
          <a:stretch>
            <a:fillRect/>
          </a:stretch>
        </p:blipFill>
        <p:spPr>
          <a:xfrm>
            <a:off x="76200" y="0"/>
            <a:ext cx="1685963" cy="1239384"/>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sz="quarter" idx="1"/>
          </p:nvPr>
        </p:nvSpPr>
        <p:spPr>
          <a:xfrm>
            <a:off x="457200" y="1752600"/>
            <a:ext cx="8153400" cy="4495800"/>
          </a:xfrm>
        </p:spPr>
        <p:txBody>
          <a:bodyPr/>
          <a:lstStyle/>
          <a:p>
            <a:pPr algn="ctr" eaLnBrk="1" hangingPunct="1">
              <a:spcBef>
                <a:spcPct val="0"/>
              </a:spcBef>
              <a:buFont typeface="Wingdings" pitchFamily="2" charset="2"/>
              <a:buNone/>
            </a:pPr>
            <a:r>
              <a:rPr lang="en-US" sz="4000" dirty="0" smtClean="0"/>
              <a:t>What are some fears/challenges/ concerns you have with using technology in your classroom?</a:t>
            </a:r>
            <a:endParaRPr lang="en-US" sz="4400" dirty="0" smtClean="0"/>
          </a:p>
          <a:p>
            <a:pPr eaLnBrk="1" hangingPunct="1"/>
            <a:endParaRPr lang="en-US" dirty="0" smtClean="0"/>
          </a:p>
          <a:p>
            <a:pPr eaLnBrk="1" hangingPunct="1"/>
            <a:endParaRPr lang="en-US" dirty="0" smtClean="0"/>
          </a:p>
        </p:txBody>
      </p:sp>
      <p:sp>
        <p:nvSpPr>
          <p:cNvPr id="11267" name="Title 3"/>
          <p:cNvSpPr>
            <a:spLocks noGrp="1"/>
          </p:cNvSpPr>
          <p:nvPr>
            <p:ph type="title"/>
          </p:nvPr>
        </p:nvSpPr>
        <p:spPr>
          <a:xfrm>
            <a:off x="3124200" y="152400"/>
            <a:ext cx="5562600" cy="990600"/>
          </a:xfrm>
        </p:spPr>
        <p:txBody>
          <a:bodyPr/>
          <a:lstStyle/>
          <a:p>
            <a:pPr algn="r" eaLnBrk="1" hangingPunct="1"/>
            <a:r>
              <a:rPr lang="en-US" dirty="0" smtClean="0">
                <a:solidFill>
                  <a:schemeClr val="tx1"/>
                </a:solidFill>
              </a:rPr>
              <a:t>Poll Everywhere</a:t>
            </a:r>
          </a:p>
        </p:txBody>
      </p:sp>
      <p:pic>
        <p:nvPicPr>
          <p:cNvPr id="5" name="Picture 4" descr="1.png"/>
          <p:cNvPicPr>
            <a:picLocks noChangeAspect="1"/>
          </p:cNvPicPr>
          <p:nvPr/>
        </p:nvPicPr>
        <p:blipFill>
          <a:blip r:embed="rId3" cstate="print"/>
          <a:srcRect t="37940" r="40000"/>
          <a:stretch>
            <a:fillRect/>
          </a:stretch>
        </p:blipFill>
        <p:spPr>
          <a:xfrm>
            <a:off x="76200" y="0"/>
            <a:ext cx="1685963" cy="1239384"/>
          </a:xfrm>
          <a:prstGeom prst="rect">
            <a:avLst/>
          </a:prstGeom>
        </p:spPr>
      </p:pic>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VIDEO_FILES_RECORD" val="&lt;Videos&gt;&lt;Video Name=&quot;MT_All Levels_LeadershipC_Technology_Billy Shulman_video1_1.mp4&quot; Position=&quot;1&quot; SlideID=&quot;341&quot;/&gt;&lt;Video Name=&quot;MT_All Levels_LeadershipC_Technology_Billy Shulman_video2_1.mp4&quot; Position=&quot;1&quot; SlideID=&quot;340&quot;/&gt;&lt;/Videos&gt;&#10;"/>
  <p:tag name="MMPROD_UIDATA" val="&lt;database version=&quot;7.0&quot;&gt;&lt;object type=&quot;1&quot; unique_id=&quot;10001&quot;&gt;&lt;object type=&quot;2&quot; unique_id=&quot;10002&quot;&gt;&lt;object type=&quot;3&quot; unique_id=&quot;10003&quot;&gt;&lt;property id=&quot;20148&quot; value=&quot;5&quot;/&gt;&lt;property id=&quot;20300&quot; value=&quot;Slide 1 - &amp;quot;&amp;#x0D;&amp;#x0A;Summer 2014&amp;quot;&quot;/&gt;&lt;property id=&quot;20307&quot; value=&quot;259&quot;/&gt;&lt;/object&gt;&lt;object type=&quot;3&quot; unique_id=&quot;10028&quot;&gt;&lt;property id=&quot;20148&quot; value=&quot;5&quot;/&gt;&lt;property id=&quot;20300&quot; value=&quot;Slide 6 - &amp;quot;Balanced Assessment System&amp;quot;&quot;/&gt;&lt;property id=&quot;20307&quot; value=&quot;307&quot;/&gt;&lt;/object&gt;&lt;object type=&quot;3&quot; unique_id=&quot;10029&quot;&gt;&lt;property id=&quot;20148&quot; value=&quot;5&quot;/&gt;&lt;property id=&quot;20300&quot; value=&quot;Slide 7 - &amp;quot;Formative Assessment&amp;quot;&quot;/&gt;&lt;property id=&quot;20307&quot; value=&quot;308&quot;/&gt;&lt;/object&gt;&lt;object type=&quot;3&quot; unique_id=&quot;10206&quot;&gt;&lt;property id=&quot;20148&quot; value=&quot;5&quot;/&gt;&lt;property id=&quot;20300&quot; value=&quot;Slide 3 - &amp;quot;Poll Everywhere&amp;quot;&quot;/&gt;&lt;property id=&quot;20307&quot; value=&quot;311&quot;/&gt;&lt;/object&gt;&lt;object type=&quot;3&quot; unique_id=&quot;10213&quot;&gt;&lt;property id=&quot;20148&quot; value=&quot;5&quot;/&gt;&lt;property id=&quot;20300&quot; value=&quot;Slide 31 - &amp;quot;&amp;#x0D;&amp;#x0A;Formative Assessment &amp;#x0D;&amp;#x0A;Team&amp;#x0D;&amp;#x0A;&amp;quot;&quot;/&gt;&lt;property id=&quot;20307&quot; value=&quot;312&quot;/&gt;&lt;/object&gt;&lt;object type=&quot;3&quot; unique_id=&quot;10653&quot;&gt;&lt;property id=&quot;20148&quot; value=&quot;5&quot;/&gt;&lt;property id=&quot;20300&quot; value=&quot;Slide 5 - &amp;quot;Formative Assessment&amp;quot;&quot;/&gt;&lt;property id=&quot;20307&quot; value=&quot;323&quot;/&gt;&lt;/object&gt;&lt;object type=&quot;3&quot; unique_id=&quot;10654&quot;&gt;&lt;property id=&quot;20148&quot; value=&quot;5&quot;/&gt;&lt;property id=&quot;20300&quot; value=&quot;Slide 9 - &amp;quot;Poll Everywhere&amp;quot;&quot;/&gt;&lt;property id=&quot;20307&quot; value=&quot;326&quot;/&gt;&lt;/object&gt;&lt;object type=&quot;3&quot; unique_id=&quot;10655&quot;&gt;&lt;property id=&quot;20148&quot; value=&quot;5&quot;/&gt;&lt;property id=&quot;20300&quot; value=&quot;Slide 11 - &amp;quot;Why use Technology in the Classroom?&amp;quot;&quot;/&gt;&lt;property id=&quot;20307&quot; value=&quot;325&quot;/&gt;&lt;/object&gt;&lt;object type=&quot;3&quot; unique_id=&quot;10656&quot;&gt;&lt;property id=&quot;20148&quot; value=&quot;5&quot;/&gt;&lt;property id=&quot;20300&quot; value=&quot;Slide 17 - &amp;quot;“Beginner” Technology&amp;quot;&quot;/&gt;&lt;property id=&quot;20307&quot; value=&quot;324&quot;/&gt;&lt;/object&gt;&lt;object type=&quot;3&quot; unique_id=&quot;10721&quot;&gt;&lt;property id=&quot;20148&quot; value=&quot;5&quot;/&gt;&lt;property id=&quot;20300&quot; value=&quot;Slide 22 - &amp;quot;Your Turn&amp;quot;&quot;/&gt;&lt;property id=&quot;20307&quot; value=&quot;327&quot;/&gt;&lt;/object&gt;&lt;object type=&quot;3&quot; unique_id=&quot;11095&quot;&gt;&lt;property id=&quot;20148&quot; value=&quot;5&quot;/&gt;&lt;property id=&quot;20300&quot; value=&quot;Slide 12 - &amp;quot;Why use Technology in the Classroom?&amp;quot;&quot;/&gt;&lt;property id=&quot;20307&quot; value=&quot;330&quot;/&gt;&lt;/object&gt;&lt;object type=&quot;3&quot; unique_id=&quot;11096&quot;&gt;&lt;property id=&quot;20148&quot; value=&quot;5&quot;/&gt;&lt;property id=&quot;20300&quot; value=&quot;Slide 13 - &amp;quot;Why use Technology in the Classroom?&amp;quot;&quot;/&gt;&lt;property id=&quot;20307&quot; value=&quot;328&quot;/&gt;&lt;/object&gt;&lt;object type=&quot;3&quot; unique_id=&quot;11097&quot;&gt;&lt;property id=&quot;20148&quot; value=&quot;5&quot;/&gt;&lt;property id=&quot;20300&quot; value=&quot;Slide 16 - &amp;quot;&amp;#x0D;&amp;#x0A;What is the point of FA Tech?&amp;amp;#x09;&amp;quot;&quot;/&gt;&lt;property id=&quot;20307&quot; value=&quot;329&quot;/&gt;&lt;/object&gt;&lt;object type=&quot;3&quot; unique_id=&quot;11338&quot;&gt;&lt;property id=&quot;20148&quot; value=&quot;5&quot;/&gt;&lt;property id=&quot;20300&quot; value=&quot;Slide 8&quot;/&gt;&lt;property id=&quot;20307&quot; value=&quot;331&quot;/&gt;&lt;/object&gt;&lt;object type=&quot;3&quot; unique_id=&quot;11515&quot;&gt;&lt;property id=&quot;20148&quot; value=&quot;5&quot;/&gt;&lt;property id=&quot;20300&quot; value=&quot;Slide 18 - &amp;quot;“Intermediate” Technology&amp;quot;&quot;/&gt;&lt;property id=&quot;20307&quot; value=&quot;333&quot;/&gt;&lt;/object&gt;&lt;object type=&quot;3&quot; unique_id=&quot;11516&quot;&gt;&lt;property id=&quot;20148&quot; value=&quot;5&quot;/&gt;&lt;property id=&quot;20300&quot; value=&quot;Slide 19 - &amp;quot;“Advanced” Technology&amp;quot;&quot;/&gt;&lt;property id=&quot;20307&quot; value=&quot;334&quot;/&gt;&lt;/object&gt;&lt;object type=&quot;3&quot; unique_id=&quot;11517&quot;&gt;&lt;property id=&quot;20148&quot; value=&quot;5&quot;/&gt;&lt;property id=&quot;20300&quot; value=&quot;Slide 29 - &amp;quot;Poll Everywhere&amp;quot;&quot;/&gt;&lt;property id=&quot;20307&quot; value=&quot;332&quot;/&gt;&lt;/object&gt;&lt;object type=&quot;3&quot; unique_id=&quot;11689&quot;&gt;&lt;property id=&quot;20148&quot; value=&quot;5&quot;/&gt;&lt;property id=&quot;20300&quot; value=&quot;Slide 26 - &amp;quot;Keep Learning!&amp;quot;&quot;/&gt;&lt;property id=&quot;20307&quot; value=&quot;335&quot;/&gt;&lt;/object&gt;&lt;object type=&quot;3&quot; unique_id=&quot;11770&quot;&gt;&lt;property id=&quot;20148&quot; value=&quot;5&quot;/&gt;&lt;property id=&quot;20300&quot; value=&quot;Slide 23 - &amp;quot;Our Turn&amp;quot;&quot;/&gt;&lt;property id=&quot;20307&quot; value=&quot;336&quot;/&gt;&lt;/object&gt;&lt;object type=&quot;3&quot; unique_id=&quot;11771&quot;&gt;&lt;property id=&quot;20148&quot; value=&quot;5&quot;/&gt;&lt;property id=&quot;20300&quot; value=&quot;Slide 24 - &amp;quot;Your Turn&amp;quot;&quot;/&gt;&lt;property id=&quot;20307&quot; value=&quot;337&quot;/&gt;&lt;/object&gt;&lt;object type=&quot;3&quot; unique_id=&quot;11904&quot;&gt;&lt;property id=&quot;20148&quot; value=&quot;5&quot;/&gt;&lt;property id=&quot;20300&quot; value=&quot;Slide 25 - &amp;quot;Share-Out&amp;quot;&quot;/&gt;&lt;property id=&quot;20307&quot; value=&quot;338&quot;/&gt;&lt;/object&gt;&lt;object type=&quot;3&quot; unique_id=&quot;11929&quot;&gt;&lt;property id=&quot;20148&quot; value=&quot;5&quot;/&gt;&lt;property id=&quot;20300&quot; value=&quot;Slide 21 - &amp;quot;One Teacher’s Experience&amp;quot;&quot;/&gt;&lt;property id=&quot;20307&quot; value=&quot;339&quot;/&gt;&lt;/object&gt;&lt;object type=&quot;3&quot; unique_id=&quot;12074&quot;&gt;&lt;property id=&quot;20148&quot; value=&quot;5&quot;/&gt;&lt;property id=&quot;20300&quot; value=&quot;Slide 27 - &amp;quot;Advice from the field&amp;quot;&quot;/&gt;&lt;property id=&quot;20307&quot; value=&quot;340&quot;/&gt;&lt;/object&gt;&lt;object type=&quot;3&quot; unique_id=&quot;12101&quot;&gt;&lt;property id=&quot;20148&quot; value=&quot;5&quot;/&gt;&lt;property id=&quot;20300&quot; value=&quot;Slide 20 - &amp;quot;One Teacher’s Experience&amp;quot;&quot;/&gt;&lt;property id=&quot;20307&quot; value=&quot;341&quot;/&gt;&lt;/object&gt;&lt;object type=&quot;3&quot; unique_id=&quot;12129&quot;&gt;&lt;property id=&quot;20148&quot; value=&quot;5&quot;/&gt;&lt;property id=&quot;20300&quot; value=&quot;Slide 28 - &amp;quot;Advice from the field&amp;quot;&quot;/&gt;&lt;property id=&quot;20307&quot; value=&quot;342&quot;/&gt;&lt;/object&gt;&lt;object type=&quot;3&quot; unique_id=&quot;12158&quot;&gt;&lt;property id=&quot;20148&quot; value=&quot;5&quot;/&gt;&lt;property id=&quot;20300&quot; value=&quot;Slide 2 - &amp;quot;How to use Poll Everywhere&amp;quot;&quot;/&gt;&lt;property id=&quot;20307&quot; value=&quot;343&quot;/&gt;&lt;/object&gt;&lt;object type=&quot;3&quot; unique_id=&quot;12383&quot;&gt;&lt;property id=&quot;20148&quot; value=&quot;5&quot;/&gt;&lt;property id=&quot;20300&quot; value=&quot;Slide 14 - &amp;quot;Why use Technology in the Classroom?&amp;quot;&quot;/&gt;&lt;property id=&quot;20307&quot; value=&quot;344&quot;/&gt;&lt;/object&gt;&lt;object type=&quot;3&quot; unique_id=&quot;12471&quot;&gt;&lt;property id=&quot;20148&quot; value=&quot;5&quot;/&gt;&lt;property id=&quot;20300&quot; value=&quot;Slide 15 - &amp;quot;Why use Technology in the Classroom?&amp;quot;&quot;/&gt;&lt;property id=&quot;20307&quot; value=&quot;345&quot;/&gt;&lt;/object&gt;&lt;object type=&quot;3&quot; unique_id=&quot;12773&quot;&gt;&lt;property id=&quot;20148&quot; value=&quot;5&quot;/&gt;&lt;property id=&quot;20300&quot; value=&quot;Slide 4&quot;/&gt;&lt;property id=&quot;20307&quot; value=&quot;346&quot;/&gt;&lt;/object&gt;&lt;object type=&quot;3&quot; unique_id=&quot;12774&quot;&gt;&lt;property id=&quot;20148&quot; value=&quot;5&quot;/&gt;&lt;property id=&quot;20300&quot; value=&quot;Slide 10&quot;/&gt;&lt;property id=&quot;20307&quot; value=&quot;347&quot;/&gt;&lt;/object&gt;&lt;object type=&quot;3&quot; unique_id=&quot;12775&quot;&gt;&lt;property id=&quot;20148&quot; value=&quot;5&quot;/&gt;&lt;property id=&quot;20300&quot; value=&quot;Slide 30&quot;/&gt;&lt;property id=&quot;20307&quot; value=&quot;348&quot;/&gt;&lt;/object&gt;&lt;/object&gt;&lt;object type=&quot;8&quot; unique_id=&quot;10026&quot;&gt;&lt;/object&gt;&lt;/object&gt;&lt;/database&gt;"/>
  <p:tag name="SECTOMILLISECCONVERTED" val="1"/>
</p:tagLst>
</file>

<file path=ppt/tags/tag2.xml><?xml version="1.0" encoding="utf-8"?>
<p:tagLst xmlns:a="http://schemas.openxmlformats.org/drawingml/2006/main" xmlns:r="http://schemas.openxmlformats.org/officeDocument/2006/relationships" xmlns:p="http://schemas.openxmlformats.org/presentationml/2006/main">
  <p:tag name="__PE_POLL_EMBED_ID" val="4fdb6e07-f361-4656-9d0a-572224b3e79a"/>
  <p:tag name="__PE_ORIG_SIZE" val="500"/>
</p:tagLst>
</file>

<file path=ppt/tags/tag3.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4.xml><?xml version="1.0" encoding="utf-8"?>
<p:tagLst xmlns:a="http://schemas.openxmlformats.org/drawingml/2006/main" xmlns:r="http://schemas.openxmlformats.org/officeDocument/2006/relationships" xmlns:p="http://schemas.openxmlformats.org/presentationml/2006/main">
  <p:tag name="__PE_POLL_EMBED_ID" val="98db5608-9e9c-4a4a-99bb-785ad5ad327d"/>
  <p:tag name="__PE_ORIG_SIZE" val="500"/>
</p:tagLst>
</file>

<file path=ppt/tags/tag5.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6.xml><?xml version="1.0" encoding="utf-8"?>
<p:tagLst xmlns:a="http://schemas.openxmlformats.org/drawingml/2006/main" xmlns:r="http://schemas.openxmlformats.org/officeDocument/2006/relationships" xmlns:p="http://schemas.openxmlformats.org/presentationml/2006/main">
  <p:tag name="__PE_POLL_EMBED_ID" val="ed0252a1-af28-4ecc-bb5d-3f44167cf5d5"/>
  <p:tag name="__PE_ORIG_SIZE" val="500"/>
</p:tagLst>
</file>

<file path=ppt/tags/tag7.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3771</TotalTime>
  <Words>1116</Words>
  <Application>Microsoft Office PowerPoint</Application>
  <PresentationFormat>On-screen Show (4:3)</PresentationFormat>
  <Paragraphs>199</Paragraphs>
  <Slides>31</Slides>
  <Notes>23</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Median</vt:lpstr>
      <vt:lpstr> Summer 2014</vt:lpstr>
      <vt:lpstr>How to use Poll Everywhere</vt:lpstr>
      <vt:lpstr>Poll Everywhere</vt:lpstr>
      <vt:lpstr>Slide 4</vt:lpstr>
      <vt:lpstr>Formative Assessment</vt:lpstr>
      <vt:lpstr>Balanced Assessment System</vt:lpstr>
      <vt:lpstr>Formative Assessment</vt:lpstr>
      <vt:lpstr>Slide 8</vt:lpstr>
      <vt:lpstr>Poll Everywhere</vt:lpstr>
      <vt:lpstr>Slide 10</vt:lpstr>
      <vt:lpstr>Why use Technology in the Classroom?</vt:lpstr>
      <vt:lpstr>Why use Technology in the Classroom?</vt:lpstr>
      <vt:lpstr>Why use Technology in the Classroom?</vt:lpstr>
      <vt:lpstr>Why use Technology in the Classroom?</vt:lpstr>
      <vt:lpstr>Why use Technology in the Classroom?</vt:lpstr>
      <vt:lpstr> What is the point of FA Tech? </vt:lpstr>
      <vt:lpstr>“Beginner” Technology</vt:lpstr>
      <vt:lpstr>“Intermediate” Technology</vt:lpstr>
      <vt:lpstr>“Advanced” Technology</vt:lpstr>
      <vt:lpstr>One Teacher’s Experience</vt:lpstr>
      <vt:lpstr>One Teacher’s Experience</vt:lpstr>
      <vt:lpstr>Your Turn</vt:lpstr>
      <vt:lpstr>Our Turn</vt:lpstr>
      <vt:lpstr>Your Turn</vt:lpstr>
      <vt:lpstr>Share-Out</vt:lpstr>
      <vt:lpstr>Keep Learning!</vt:lpstr>
      <vt:lpstr>Advice from the field</vt:lpstr>
      <vt:lpstr>Advice from the field</vt:lpstr>
      <vt:lpstr>Poll Everywhere</vt:lpstr>
      <vt:lpstr>Slide 30</vt:lpstr>
      <vt:lpstr> Formative Assessment  Team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Denise Stringer</dc:creator>
  <cp:lastModifiedBy>Kyla Dunn</cp:lastModifiedBy>
  <cp:revision>250</cp:revision>
  <dcterms:created xsi:type="dcterms:W3CDTF">2014-01-27T16:05:11Z</dcterms:created>
  <dcterms:modified xsi:type="dcterms:W3CDTF">2014-06-24T17:35:26Z</dcterms:modified>
</cp:coreProperties>
</file>